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VT323" charset="1" panose="00000509000000000000"/>
      <p:regular r:id="rId34"/>
    </p:embeddedFont>
    <p:embeddedFont>
      <p:font typeface="Efour Digital Pro" charset="1" panose="02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4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32.png" Type="http://schemas.openxmlformats.org/officeDocument/2006/relationships/image"/><Relationship Id="rId20" Target="../media/image47.png" Type="http://schemas.openxmlformats.org/officeDocument/2006/relationships/image"/><Relationship Id="rId21" Target="../media/image48.svg" Type="http://schemas.openxmlformats.org/officeDocument/2006/relationships/image"/><Relationship Id="rId22" Target="../media/image49.png" Type="http://schemas.openxmlformats.org/officeDocument/2006/relationships/image"/><Relationship Id="rId23" Target="../media/image50.svg" Type="http://schemas.openxmlformats.org/officeDocument/2006/relationships/image"/><Relationship Id="rId24" Target="../media/image51.png" Type="http://schemas.openxmlformats.org/officeDocument/2006/relationships/image"/><Relationship Id="rId25" Target="../media/image52.svg" Type="http://schemas.openxmlformats.org/officeDocument/2006/relationships/image"/><Relationship Id="rId26" Target="../media/image53.png" Type="http://schemas.openxmlformats.org/officeDocument/2006/relationships/image"/><Relationship Id="rId27" Target="../media/image54.svg" Type="http://schemas.openxmlformats.org/officeDocument/2006/relationships/image"/><Relationship Id="rId28" Target="../media/image55.png" Type="http://schemas.openxmlformats.org/officeDocument/2006/relationships/image"/><Relationship Id="rId29" Target="../media/image56.svg" Type="http://schemas.openxmlformats.org/officeDocument/2006/relationships/image"/><Relationship Id="rId3" Target="../media/image33.svg" Type="http://schemas.openxmlformats.org/officeDocument/2006/relationships/image"/><Relationship Id="rId30" Target="../media/image57.png" Type="http://schemas.openxmlformats.org/officeDocument/2006/relationships/image"/><Relationship Id="rId31" Target="../media/image58.svg" Type="http://schemas.openxmlformats.org/officeDocument/2006/relationships/image"/><Relationship Id="rId32" Target="../media/image59.png" Type="http://schemas.openxmlformats.org/officeDocument/2006/relationships/image"/><Relationship Id="rId33" Target="../media/image60.svg" Type="http://schemas.openxmlformats.org/officeDocument/2006/relationships/image"/><Relationship Id="rId34" Target="../media/image61.png" Type="http://schemas.openxmlformats.org/officeDocument/2006/relationships/image"/><Relationship Id="rId35" Target="../media/image62.svg" Type="http://schemas.openxmlformats.org/officeDocument/2006/relationships/image"/><Relationship Id="rId36" Target="../media/image63.png" Type="http://schemas.openxmlformats.org/officeDocument/2006/relationships/image"/><Relationship Id="rId37" Target="../media/image64.svg" Type="http://schemas.openxmlformats.org/officeDocument/2006/relationships/image"/><Relationship Id="rId38" Target="../media/image65.png" Type="http://schemas.openxmlformats.org/officeDocument/2006/relationships/image"/><Relationship Id="rId39" Target="../media/image66.svg" Type="http://schemas.openxmlformats.org/officeDocument/2006/relationships/image"/><Relationship Id="rId4" Target="../media/image1.png" Type="http://schemas.openxmlformats.org/officeDocument/2006/relationships/image"/><Relationship Id="rId40" Target="../media/image67.png" Type="http://schemas.openxmlformats.org/officeDocument/2006/relationships/image"/><Relationship Id="rId41" Target="../media/image68.svg" Type="http://schemas.openxmlformats.org/officeDocument/2006/relationships/image"/><Relationship Id="rId42" Target="../media/image69.png" Type="http://schemas.openxmlformats.org/officeDocument/2006/relationships/image"/><Relationship Id="rId43" Target="../media/image70.svg" Type="http://schemas.openxmlformats.org/officeDocument/2006/relationships/image"/><Relationship Id="rId44" Target="../media/image71.png" Type="http://schemas.openxmlformats.org/officeDocument/2006/relationships/image"/><Relationship Id="rId45" Target="../media/image72.svg" Type="http://schemas.openxmlformats.org/officeDocument/2006/relationships/image"/><Relationship Id="rId46" Target="../media/image73.png" Type="http://schemas.openxmlformats.org/officeDocument/2006/relationships/image"/><Relationship Id="rId47" Target="../media/image74.svg" Type="http://schemas.openxmlformats.org/officeDocument/2006/relationships/image"/><Relationship Id="rId48" Target="../media/image75.png" Type="http://schemas.openxmlformats.org/officeDocument/2006/relationships/image"/><Relationship Id="rId49" Target="../media/image76.svg" Type="http://schemas.openxmlformats.org/officeDocument/2006/relationships/image"/><Relationship Id="rId5" Target="../media/image2.svg" Type="http://schemas.openxmlformats.org/officeDocument/2006/relationships/image"/><Relationship Id="rId50" Target="../media/image77.png" Type="http://schemas.openxmlformats.org/officeDocument/2006/relationships/image"/><Relationship Id="rId51" Target="../media/image78.svg" Type="http://schemas.openxmlformats.org/officeDocument/2006/relationships/image"/><Relationship Id="rId52" Target="../media/image79.png" Type="http://schemas.openxmlformats.org/officeDocument/2006/relationships/image"/><Relationship Id="rId53" Target="../media/image80.svg" Type="http://schemas.openxmlformats.org/officeDocument/2006/relationships/image"/><Relationship Id="rId54" Target="../media/image81.png" Type="http://schemas.openxmlformats.org/officeDocument/2006/relationships/image"/><Relationship Id="rId55" Target="../media/image8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A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82503" y="-91552"/>
            <a:ext cx="6969311" cy="10470103"/>
            <a:chOff x="0" y="0"/>
            <a:chExt cx="9292415" cy="13960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620455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20455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20455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47286" y="778520"/>
            <a:ext cx="14270665" cy="7758999"/>
            <a:chOff x="0" y="0"/>
            <a:chExt cx="27948279" cy="151955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27803499" cy="15050777"/>
            </a:xfrm>
            <a:custGeom>
              <a:avLst/>
              <a:gdLst/>
              <a:ahLst/>
              <a:cxnLst/>
              <a:rect r="r" b="b" t="t" l="l"/>
              <a:pathLst>
                <a:path h="15050777" w="27803499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948279" cy="15195556"/>
            </a:xfrm>
            <a:custGeom>
              <a:avLst/>
              <a:gdLst/>
              <a:ahLst/>
              <a:cxnLst/>
              <a:rect r="r" b="b" t="t" l="l"/>
              <a:pathLst>
                <a:path h="15195556" w="27948279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8279" y="1263458"/>
            <a:ext cx="14270665" cy="7758999"/>
            <a:chOff x="0" y="0"/>
            <a:chExt cx="27948279" cy="151955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27803499" cy="15050777"/>
            </a:xfrm>
            <a:custGeom>
              <a:avLst/>
              <a:gdLst/>
              <a:ahLst/>
              <a:cxnLst/>
              <a:rect r="r" b="b" t="t" l="l"/>
              <a:pathLst>
                <a:path h="15050777" w="27803499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948279" cy="15195556"/>
            </a:xfrm>
            <a:custGeom>
              <a:avLst/>
              <a:gdLst/>
              <a:ahLst/>
              <a:cxnLst/>
              <a:rect r="r" b="b" t="t" l="l"/>
              <a:pathLst>
                <a:path h="15195556" w="27948279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729273" y="1748395"/>
            <a:ext cx="14270665" cy="7758999"/>
            <a:chOff x="0" y="0"/>
            <a:chExt cx="27948279" cy="151955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2390" y="72390"/>
              <a:ext cx="27803499" cy="15050777"/>
            </a:xfrm>
            <a:custGeom>
              <a:avLst/>
              <a:gdLst/>
              <a:ahLst/>
              <a:cxnLst/>
              <a:rect r="r" b="b" t="t" l="l"/>
              <a:pathLst>
                <a:path h="15050777" w="27803499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948279" cy="15195556"/>
            </a:xfrm>
            <a:custGeom>
              <a:avLst/>
              <a:gdLst/>
              <a:ahLst/>
              <a:cxnLst/>
              <a:rect r="r" b="b" t="t" l="l"/>
              <a:pathLst>
                <a:path h="15195556" w="27948279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18" id="18"/>
          <p:cNvSpPr/>
          <p:nvPr/>
        </p:nvSpPr>
        <p:spPr>
          <a:xfrm rot="0">
            <a:off x="823751" y="850735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19" id="19"/>
          <p:cNvGrpSpPr/>
          <p:nvPr/>
        </p:nvGrpSpPr>
        <p:grpSpPr>
          <a:xfrm rot="0">
            <a:off x="1729273" y="2232896"/>
            <a:ext cx="14270665" cy="7327227"/>
            <a:chOff x="0" y="0"/>
            <a:chExt cx="10331142" cy="53044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331141" cy="5304491"/>
            </a:xfrm>
            <a:custGeom>
              <a:avLst/>
              <a:gdLst/>
              <a:ahLst/>
              <a:cxnLst/>
              <a:rect r="r" b="b" t="t" l="l"/>
              <a:pathLst>
                <a:path h="5304491" w="10331141">
                  <a:moveTo>
                    <a:pt x="0" y="0"/>
                  </a:moveTo>
                  <a:lnTo>
                    <a:pt x="0" y="5304491"/>
                  </a:lnTo>
                  <a:lnTo>
                    <a:pt x="10331141" y="5304491"/>
                  </a:lnTo>
                  <a:lnTo>
                    <a:pt x="10331141" y="0"/>
                  </a:lnTo>
                  <a:lnTo>
                    <a:pt x="0" y="0"/>
                  </a:lnTo>
                  <a:close/>
                  <a:moveTo>
                    <a:pt x="10270182" y="5243531"/>
                  </a:moveTo>
                  <a:lnTo>
                    <a:pt x="59690" y="5243531"/>
                  </a:lnTo>
                  <a:lnTo>
                    <a:pt x="59690" y="59690"/>
                  </a:lnTo>
                  <a:lnTo>
                    <a:pt x="10270182" y="59690"/>
                  </a:lnTo>
                  <a:lnTo>
                    <a:pt x="10270182" y="5243531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5400000">
            <a:off x="13726116" y="3901586"/>
            <a:ext cx="6535158" cy="55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9" spc="431">
                <a:solidFill>
                  <a:srgbClr val="2938FA"/>
                </a:solidFill>
                <a:latin typeface="VT323"/>
                <a:ea typeface="VT323"/>
                <a:cs typeface="VT323"/>
                <a:sym typeface="VT323"/>
              </a:rPr>
              <a:t>ZIMCORE HUBS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943084" y="3942666"/>
            <a:ext cx="11843042" cy="3907687"/>
            <a:chOff x="0" y="0"/>
            <a:chExt cx="15790722" cy="5210249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4412979"/>
              <a:ext cx="14427200" cy="797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 spc="17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Understanding its orig</a:t>
              </a:r>
              <a:r>
                <a:rPr lang="en-US" sz="3599" spc="17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ins</a:t>
              </a:r>
              <a:r>
                <a:rPr lang="en-US" sz="3599" spc="17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 and impact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80975"/>
              <a:ext cx="15790722" cy="3383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9600" spc="-192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THE INTERNET OF THINGS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96897" y="590945"/>
            <a:ext cx="949078" cy="949078"/>
          </a:xfrm>
          <a:custGeom>
            <a:avLst/>
            <a:gdLst/>
            <a:ahLst/>
            <a:cxnLst/>
            <a:rect r="r" b="b" t="t" l="l"/>
            <a:pathLst>
              <a:path h="949078" w="949078">
                <a:moveTo>
                  <a:pt x="0" y="0"/>
                </a:moveTo>
                <a:lnTo>
                  <a:pt x="949078" y="0"/>
                </a:lnTo>
                <a:lnTo>
                  <a:pt x="949078" y="949077"/>
                </a:lnTo>
                <a:lnTo>
                  <a:pt x="0" y="94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 rot="0">
            <a:off x="1315640" y="1333661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27" id="27"/>
          <p:cNvSpPr/>
          <p:nvPr/>
        </p:nvSpPr>
        <p:spPr>
          <a:xfrm flipH="false" flipV="false" rot="0">
            <a:off x="1671436" y="1065484"/>
            <a:ext cx="949078" cy="949078"/>
          </a:xfrm>
          <a:custGeom>
            <a:avLst/>
            <a:gdLst/>
            <a:ahLst/>
            <a:cxnLst/>
            <a:rect r="r" b="b" t="t" l="l"/>
            <a:pathLst>
              <a:path h="949078" w="949078">
                <a:moveTo>
                  <a:pt x="0" y="0"/>
                </a:moveTo>
                <a:lnTo>
                  <a:pt x="949078" y="0"/>
                </a:lnTo>
                <a:lnTo>
                  <a:pt x="949078" y="949077"/>
                </a:lnTo>
                <a:lnTo>
                  <a:pt x="0" y="94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rot="0">
            <a:off x="1802153" y="1820174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29" id="29"/>
          <p:cNvSpPr/>
          <p:nvPr/>
        </p:nvSpPr>
        <p:spPr>
          <a:xfrm flipH="false" flipV="false" rot="0">
            <a:off x="2145975" y="1540022"/>
            <a:ext cx="949078" cy="949078"/>
          </a:xfrm>
          <a:custGeom>
            <a:avLst/>
            <a:gdLst/>
            <a:ahLst/>
            <a:cxnLst/>
            <a:rect r="r" b="b" t="t" l="l"/>
            <a:pathLst>
              <a:path h="949078" w="949078">
                <a:moveTo>
                  <a:pt x="0" y="0"/>
                </a:moveTo>
                <a:lnTo>
                  <a:pt x="949077" y="0"/>
                </a:lnTo>
                <a:lnTo>
                  <a:pt x="949077" y="949078"/>
                </a:lnTo>
                <a:lnTo>
                  <a:pt x="0" y="949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640402" y="1858214"/>
            <a:ext cx="1086854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49409" y="1345575"/>
            <a:ext cx="1086854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709729" y="893613"/>
            <a:ext cx="1086854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489563"/>
            <a:ext cx="18288000" cy="9797437"/>
            <a:chOff x="0" y="0"/>
            <a:chExt cx="13239462" cy="70927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39462" cy="7092782"/>
            </a:xfrm>
            <a:custGeom>
              <a:avLst/>
              <a:gdLst/>
              <a:ahLst/>
              <a:cxnLst/>
              <a:rect r="r" b="b" t="t" l="l"/>
              <a:pathLst>
                <a:path h="7092782" w="1323946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489563"/>
            <a:ext cx="9144000" cy="9797437"/>
            <a:chOff x="0" y="0"/>
            <a:chExt cx="6619731" cy="7092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19731" cy="7092782"/>
            </a:xfrm>
            <a:custGeom>
              <a:avLst/>
              <a:gdLst/>
              <a:ahLst/>
              <a:cxnLst/>
              <a:rect r="r" b="b" t="t" l="l"/>
              <a:pathLst>
                <a:path h="7092782" w="6619731">
                  <a:moveTo>
                    <a:pt x="0" y="0"/>
                  </a:moveTo>
                  <a:lnTo>
                    <a:pt x="0" y="7092782"/>
                  </a:lnTo>
                  <a:lnTo>
                    <a:pt x="6619731" y="7092782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719889"/>
            <a:ext cx="6930259" cy="3143184"/>
            <a:chOff x="0" y="0"/>
            <a:chExt cx="9240345" cy="41909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467223"/>
              <a:ext cx="9240345" cy="723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Timeline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9240345" cy="2717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7200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Development of the IoT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96270" y="2304609"/>
            <a:ext cx="6220131" cy="1133972"/>
            <a:chOff x="0" y="0"/>
            <a:chExt cx="8293508" cy="151196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8293508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1982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85688"/>
              <a:ext cx="8293508" cy="62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8915401" y="2700145"/>
            <a:ext cx="381000" cy="342900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10696270" y="4893100"/>
            <a:ext cx="6220131" cy="1133972"/>
            <a:chOff x="0" y="0"/>
            <a:chExt cx="8293508" cy="151196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8293508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1991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85688"/>
              <a:ext cx="8293508" cy="62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8915401" y="5288636"/>
            <a:ext cx="381000" cy="342900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19" id="19"/>
          <p:cNvGrpSpPr/>
          <p:nvPr/>
        </p:nvGrpSpPr>
        <p:grpSpPr>
          <a:xfrm rot="0">
            <a:off x="10696270" y="7337982"/>
            <a:ext cx="6220131" cy="1133972"/>
            <a:chOff x="0" y="0"/>
            <a:chExt cx="8293508" cy="151196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8293508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1999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85688"/>
              <a:ext cx="8293508" cy="62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rot="0">
            <a:off x="8915401" y="7733518"/>
            <a:ext cx="381000" cy="342900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TextBox 23" id="23"/>
          <p:cNvSpPr txBox="true"/>
          <p:nvPr/>
        </p:nvSpPr>
        <p:spPr>
          <a:xfrm rot="0">
            <a:off x="2961967" y="100668"/>
            <a:ext cx="14297333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AutoShape 24" id="24"/>
          <p:cNvSpPr/>
          <p:nvPr/>
        </p:nvSpPr>
        <p:spPr>
          <a:xfrm rot="0"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25" id="25"/>
          <p:cNvSpPr/>
          <p:nvPr/>
        </p:nvSpPr>
        <p:spPr>
          <a:xfrm flipH="false" flipV="false" rot="0">
            <a:off x="249790" y="-309317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302909" y="506541"/>
            <a:ext cx="7963785" cy="10618659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489563"/>
            <a:ext cx="18288000" cy="9797437"/>
            <a:chOff x="0" y="0"/>
            <a:chExt cx="13239462" cy="7092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39462" cy="7092782"/>
            </a:xfrm>
            <a:custGeom>
              <a:avLst/>
              <a:gdLst/>
              <a:ahLst/>
              <a:cxnLst/>
              <a:rect r="r" b="b" t="t" l="l"/>
              <a:pathLst>
                <a:path h="7092782" w="1323946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31267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8302909" y="489563"/>
            <a:ext cx="7963785" cy="9797437"/>
            <a:chOff x="0" y="0"/>
            <a:chExt cx="5765323" cy="70927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65323" cy="7092782"/>
            </a:xfrm>
            <a:custGeom>
              <a:avLst/>
              <a:gdLst/>
              <a:ahLst/>
              <a:cxnLst/>
              <a:rect r="r" b="b" t="t" l="l"/>
              <a:pathLst>
                <a:path h="7092782" w="5765323">
                  <a:moveTo>
                    <a:pt x="0" y="0"/>
                  </a:moveTo>
                  <a:lnTo>
                    <a:pt x="0" y="7092782"/>
                  </a:lnTo>
                  <a:lnTo>
                    <a:pt x="5765323" y="7092782"/>
                  </a:lnTo>
                  <a:lnTo>
                    <a:pt x="5765323" y="0"/>
                  </a:lnTo>
                  <a:lnTo>
                    <a:pt x="0" y="0"/>
                  </a:lnTo>
                  <a:close/>
                  <a:moveTo>
                    <a:pt x="5704363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5704363" y="59690"/>
                  </a:lnTo>
                  <a:lnTo>
                    <a:pt x="5704363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266694" y="582741"/>
            <a:ext cx="3234918" cy="9666159"/>
            <a:chOff x="0" y="0"/>
            <a:chExt cx="4313225" cy="128882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5"/>
                  </a:lnTo>
                  <a:lnTo>
                    <a:pt x="0" y="431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4287494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8574988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460486" y="4166177"/>
            <a:ext cx="5648631" cy="202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7199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IoT Device Categories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2704642"/>
            <a:ext cx="6220131" cy="5367278"/>
            <a:chOff x="0" y="0"/>
            <a:chExt cx="8293508" cy="715637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867015"/>
              <a:ext cx="8293508" cy="67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8293508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COLLECT AND SEND INFORMATION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476105"/>
              <a:ext cx="8293508" cy="67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542414"/>
              <a:ext cx="8293508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RECEIVE AND ACT ON INFORMATION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481409"/>
              <a:ext cx="8293508" cy="67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547719"/>
              <a:ext cx="8293508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DEVICES THAT DO BOTH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961967" y="100668"/>
            <a:ext cx="14297333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249790" y="-309317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98367" y="489563"/>
            <a:ext cx="6909661" cy="10105693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611294" y="489563"/>
            <a:ext cx="11676706" cy="9797437"/>
            <a:chOff x="0" y="0"/>
            <a:chExt cx="8453264" cy="70927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53265" cy="7092782"/>
            </a:xfrm>
            <a:custGeom>
              <a:avLst/>
              <a:gdLst/>
              <a:ahLst/>
              <a:cxnLst/>
              <a:rect r="r" b="b" t="t" l="l"/>
              <a:pathLst>
                <a:path h="7092782" w="8453265">
                  <a:moveTo>
                    <a:pt x="0" y="0"/>
                  </a:moveTo>
                  <a:lnTo>
                    <a:pt x="0" y="7092782"/>
                  </a:lnTo>
                  <a:lnTo>
                    <a:pt x="8453265" y="7092782"/>
                  </a:lnTo>
                  <a:lnTo>
                    <a:pt x="8453265" y="0"/>
                  </a:lnTo>
                  <a:lnTo>
                    <a:pt x="0" y="0"/>
                  </a:lnTo>
                  <a:close/>
                  <a:moveTo>
                    <a:pt x="8392305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8392305" y="59690"/>
                  </a:lnTo>
                  <a:lnTo>
                    <a:pt x="8392305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31267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489563"/>
            <a:ext cx="18288000" cy="9797437"/>
            <a:chOff x="0" y="0"/>
            <a:chExt cx="13239462" cy="70927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39462" cy="7092782"/>
            </a:xfrm>
            <a:custGeom>
              <a:avLst/>
              <a:gdLst/>
              <a:ahLst/>
              <a:cxnLst/>
              <a:rect r="r" b="b" t="t" l="l"/>
              <a:pathLst>
                <a:path h="7092782" w="1323946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6611294" y="5372514"/>
            <a:ext cx="12722866" cy="31534"/>
          </a:xfrm>
          <a:prstGeom prst="rect">
            <a:avLst/>
          </a:prstGeom>
          <a:solidFill>
            <a:srgbClr val="2938FA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842309" y="4102421"/>
            <a:ext cx="4477758" cy="207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 spc="68">
                <a:solidFill>
                  <a:srgbClr val="2938FA"/>
                </a:solidFill>
                <a:latin typeface="VT323"/>
                <a:ea typeface="VT323"/>
                <a:cs typeface="VT323"/>
                <a:sym typeface="VT323"/>
              </a:rPr>
              <a:t>IoT Applications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549367" y="2074655"/>
            <a:ext cx="3858571" cy="1597874"/>
            <a:chOff x="0" y="0"/>
            <a:chExt cx="5144761" cy="213049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5144761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CONSUMER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9797"/>
              <a:ext cx="5098266" cy="1280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12388003" y="576045"/>
            <a:ext cx="25347" cy="11612150"/>
          </a:xfrm>
          <a:prstGeom prst="rect">
            <a:avLst/>
          </a:prstGeom>
          <a:solidFill>
            <a:srgbClr val="2938FA"/>
          </a:solidFill>
        </p:spPr>
      </p:sp>
      <p:grpSp>
        <p:nvGrpSpPr>
          <p:cNvPr name="Group 16" id="16"/>
          <p:cNvGrpSpPr/>
          <p:nvPr/>
        </p:nvGrpSpPr>
        <p:grpSpPr>
          <a:xfrm rot="0">
            <a:off x="13400729" y="2074655"/>
            <a:ext cx="3858571" cy="1597874"/>
            <a:chOff x="0" y="0"/>
            <a:chExt cx="5144761" cy="213049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5144761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COMMERCIAL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49797"/>
              <a:ext cx="5144761" cy="1280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549367" y="6861852"/>
            <a:ext cx="3823699" cy="1592062"/>
            <a:chOff x="0" y="0"/>
            <a:chExt cx="5098266" cy="212275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5098266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INDUSTRIAL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42048"/>
              <a:ext cx="5098266" cy="1280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400729" y="6861852"/>
            <a:ext cx="3858571" cy="1592062"/>
            <a:chOff x="0" y="0"/>
            <a:chExt cx="5144761" cy="212275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5144761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INFRASTRUCTURE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42048"/>
              <a:ext cx="5144761" cy="1280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rot="0">
            <a:off x="6580659" y="-602174"/>
            <a:ext cx="25347" cy="11612150"/>
          </a:xfrm>
          <a:prstGeom prst="rect">
            <a:avLst/>
          </a:prstGeom>
          <a:solidFill>
            <a:srgbClr val="2938FA">
              <a:alpha val="29804"/>
            </a:srgbClr>
          </a:solidFill>
        </p:spPr>
      </p:sp>
      <p:sp>
        <p:nvSpPr>
          <p:cNvPr name="TextBox 26" id="26"/>
          <p:cNvSpPr txBox="true"/>
          <p:nvPr/>
        </p:nvSpPr>
        <p:spPr>
          <a:xfrm rot="0">
            <a:off x="2961967" y="100668"/>
            <a:ext cx="14297333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49790" y="-309317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2027" y="489563"/>
            <a:ext cx="8775973" cy="9797437"/>
            <a:chOff x="0" y="0"/>
            <a:chExt cx="6353300" cy="7092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3300" cy="7092782"/>
            </a:xfrm>
            <a:custGeom>
              <a:avLst/>
              <a:gdLst/>
              <a:ahLst/>
              <a:cxnLst/>
              <a:rect r="r" b="b" t="t" l="l"/>
              <a:pathLst>
                <a:path h="7092782" w="6353300">
                  <a:moveTo>
                    <a:pt x="0" y="0"/>
                  </a:moveTo>
                  <a:lnTo>
                    <a:pt x="0" y="7092782"/>
                  </a:lnTo>
                  <a:lnTo>
                    <a:pt x="6353300" y="7092782"/>
                  </a:lnTo>
                  <a:lnTo>
                    <a:pt x="6353300" y="0"/>
                  </a:lnTo>
                  <a:lnTo>
                    <a:pt x="0" y="0"/>
                  </a:lnTo>
                  <a:close/>
                  <a:moveTo>
                    <a:pt x="6292340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6292340" y="59690"/>
                  </a:lnTo>
                  <a:lnTo>
                    <a:pt x="6292340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84525" y="-91552"/>
            <a:ext cx="10434652" cy="10470103"/>
            <a:chOff x="0" y="0"/>
            <a:chExt cx="13912870" cy="139601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240910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240910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40910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20455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620455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20455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512027" y="0"/>
            <a:ext cx="8775973" cy="10287000"/>
            <a:chOff x="0" y="0"/>
            <a:chExt cx="6353300" cy="74471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3300" cy="7447197"/>
            </a:xfrm>
            <a:custGeom>
              <a:avLst/>
              <a:gdLst/>
              <a:ahLst/>
              <a:cxnLst/>
              <a:rect r="r" b="b" t="t" l="l"/>
              <a:pathLst>
                <a:path h="7447197" w="6353300">
                  <a:moveTo>
                    <a:pt x="0" y="0"/>
                  </a:moveTo>
                  <a:lnTo>
                    <a:pt x="0" y="7447197"/>
                  </a:lnTo>
                  <a:lnTo>
                    <a:pt x="6353300" y="7447197"/>
                  </a:lnTo>
                  <a:lnTo>
                    <a:pt x="6353300" y="0"/>
                  </a:lnTo>
                  <a:lnTo>
                    <a:pt x="0" y="0"/>
                  </a:lnTo>
                  <a:close/>
                  <a:moveTo>
                    <a:pt x="6292340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6292340" y="59690"/>
                  </a:lnTo>
                  <a:lnTo>
                    <a:pt x="6292340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923297" y="3346361"/>
            <a:ext cx="5953433" cy="3594278"/>
            <a:chOff x="0" y="0"/>
            <a:chExt cx="7937911" cy="479237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325520"/>
              <a:ext cx="7937911" cy="1466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Advantages for businesses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7937911" cy="2717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7200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Benefits of the IoT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03626" y="937849"/>
            <a:ext cx="7412665" cy="2124154"/>
            <a:chOff x="0" y="0"/>
            <a:chExt cx="14517279" cy="41600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2390" y="72390"/>
              <a:ext cx="14372499" cy="4015254"/>
            </a:xfrm>
            <a:custGeom>
              <a:avLst/>
              <a:gdLst/>
              <a:ahLst/>
              <a:cxnLst/>
              <a:rect r="r" b="b" t="t" l="l"/>
              <a:pathLst>
                <a:path h="4015254" w="14372499">
                  <a:moveTo>
                    <a:pt x="0" y="0"/>
                  </a:moveTo>
                  <a:lnTo>
                    <a:pt x="14372499" y="0"/>
                  </a:lnTo>
                  <a:lnTo>
                    <a:pt x="14372499" y="4015254"/>
                  </a:lnTo>
                  <a:lnTo>
                    <a:pt x="0" y="4015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517280" cy="4160034"/>
            </a:xfrm>
            <a:custGeom>
              <a:avLst/>
              <a:gdLst/>
              <a:ahLst/>
              <a:cxnLst/>
              <a:rect r="r" b="b" t="t" l="l"/>
              <a:pathLst>
                <a:path h="4160034" w="14517280">
                  <a:moveTo>
                    <a:pt x="14372499" y="4015254"/>
                  </a:moveTo>
                  <a:lnTo>
                    <a:pt x="14517280" y="4015254"/>
                  </a:lnTo>
                  <a:lnTo>
                    <a:pt x="14517280" y="4160034"/>
                  </a:lnTo>
                  <a:lnTo>
                    <a:pt x="14372499" y="4160034"/>
                  </a:lnTo>
                  <a:lnTo>
                    <a:pt x="14372499" y="40152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015254"/>
                  </a:lnTo>
                  <a:lnTo>
                    <a:pt x="0" y="4015254"/>
                  </a:lnTo>
                  <a:lnTo>
                    <a:pt x="0" y="144780"/>
                  </a:lnTo>
                  <a:close/>
                  <a:moveTo>
                    <a:pt x="0" y="4015254"/>
                  </a:moveTo>
                  <a:lnTo>
                    <a:pt x="144780" y="4015254"/>
                  </a:lnTo>
                  <a:lnTo>
                    <a:pt x="144780" y="4160034"/>
                  </a:lnTo>
                  <a:lnTo>
                    <a:pt x="0" y="4160034"/>
                  </a:lnTo>
                  <a:lnTo>
                    <a:pt x="0" y="4015254"/>
                  </a:lnTo>
                  <a:close/>
                  <a:moveTo>
                    <a:pt x="14372499" y="144780"/>
                  </a:moveTo>
                  <a:lnTo>
                    <a:pt x="14517280" y="144780"/>
                  </a:lnTo>
                  <a:lnTo>
                    <a:pt x="14517280" y="4015254"/>
                  </a:lnTo>
                  <a:lnTo>
                    <a:pt x="14372499" y="4015254"/>
                  </a:lnTo>
                  <a:lnTo>
                    <a:pt x="14372499" y="144780"/>
                  </a:lnTo>
                  <a:close/>
                  <a:moveTo>
                    <a:pt x="144780" y="4015254"/>
                  </a:moveTo>
                  <a:lnTo>
                    <a:pt x="14372499" y="4015254"/>
                  </a:lnTo>
                  <a:lnTo>
                    <a:pt x="14372499" y="4160034"/>
                  </a:lnTo>
                  <a:lnTo>
                    <a:pt x="144780" y="4160034"/>
                  </a:lnTo>
                  <a:lnTo>
                    <a:pt x="144780" y="4015254"/>
                  </a:lnTo>
                  <a:close/>
                  <a:moveTo>
                    <a:pt x="14372499" y="0"/>
                  </a:moveTo>
                  <a:lnTo>
                    <a:pt x="14517280" y="0"/>
                  </a:lnTo>
                  <a:lnTo>
                    <a:pt x="14517280" y="144780"/>
                  </a:lnTo>
                  <a:lnTo>
                    <a:pt x="14372499" y="144780"/>
                  </a:lnTo>
                  <a:lnTo>
                    <a:pt x="143724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372499" y="0"/>
                  </a:lnTo>
                  <a:lnTo>
                    <a:pt x="143724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11649" y="1217855"/>
            <a:ext cx="7412665" cy="2124154"/>
            <a:chOff x="0" y="0"/>
            <a:chExt cx="14517279" cy="41600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72390" y="72390"/>
              <a:ext cx="14372499" cy="4015254"/>
            </a:xfrm>
            <a:custGeom>
              <a:avLst/>
              <a:gdLst/>
              <a:ahLst/>
              <a:cxnLst/>
              <a:rect r="r" b="b" t="t" l="l"/>
              <a:pathLst>
                <a:path h="4015254" w="14372499">
                  <a:moveTo>
                    <a:pt x="0" y="0"/>
                  </a:moveTo>
                  <a:lnTo>
                    <a:pt x="14372499" y="0"/>
                  </a:lnTo>
                  <a:lnTo>
                    <a:pt x="14372499" y="4015254"/>
                  </a:lnTo>
                  <a:lnTo>
                    <a:pt x="0" y="4015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517280" cy="4160034"/>
            </a:xfrm>
            <a:custGeom>
              <a:avLst/>
              <a:gdLst/>
              <a:ahLst/>
              <a:cxnLst/>
              <a:rect r="r" b="b" t="t" l="l"/>
              <a:pathLst>
                <a:path h="4160034" w="14517280">
                  <a:moveTo>
                    <a:pt x="14372499" y="4015254"/>
                  </a:moveTo>
                  <a:lnTo>
                    <a:pt x="14517280" y="4015254"/>
                  </a:lnTo>
                  <a:lnTo>
                    <a:pt x="14517280" y="4160034"/>
                  </a:lnTo>
                  <a:lnTo>
                    <a:pt x="14372499" y="4160034"/>
                  </a:lnTo>
                  <a:lnTo>
                    <a:pt x="14372499" y="40152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015254"/>
                  </a:lnTo>
                  <a:lnTo>
                    <a:pt x="0" y="4015254"/>
                  </a:lnTo>
                  <a:lnTo>
                    <a:pt x="0" y="144780"/>
                  </a:lnTo>
                  <a:close/>
                  <a:moveTo>
                    <a:pt x="0" y="4015254"/>
                  </a:moveTo>
                  <a:lnTo>
                    <a:pt x="144780" y="4015254"/>
                  </a:lnTo>
                  <a:lnTo>
                    <a:pt x="144780" y="4160034"/>
                  </a:lnTo>
                  <a:lnTo>
                    <a:pt x="0" y="4160034"/>
                  </a:lnTo>
                  <a:lnTo>
                    <a:pt x="0" y="4015254"/>
                  </a:lnTo>
                  <a:close/>
                  <a:moveTo>
                    <a:pt x="14372499" y="144780"/>
                  </a:moveTo>
                  <a:lnTo>
                    <a:pt x="14517280" y="144780"/>
                  </a:lnTo>
                  <a:lnTo>
                    <a:pt x="14517280" y="4015254"/>
                  </a:lnTo>
                  <a:lnTo>
                    <a:pt x="14372499" y="4015254"/>
                  </a:lnTo>
                  <a:lnTo>
                    <a:pt x="14372499" y="144780"/>
                  </a:lnTo>
                  <a:close/>
                  <a:moveTo>
                    <a:pt x="144780" y="4015254"/>
                  </a:moveTo>
                  <a:lnTo>
                    <a:pt x="14372499" y="4015254"/>
                  </a:lnTo>
                  <a:lnTo>
                    <a:pt x="14372499" y="4160034"/>
                  </a:lnTo>
                  <a:lnTo>
                    <a:pt x="144780" y="4160034"/>
                  </a:lnTo>
                  <a:lnTo>
                    <a:pt x="144780" y="4015254"/>
                  </a:lnTo>
                  <a:close/>
                  <a:moveTo>
                    <a:pt x="14372499" y="0"/>
                  </a:moveTo>
                  <a:lnTo>
                    <a:pt x="14517280" y="0"/>
                  </a:lnTo>
                  <a:lnTo>
                    <a:pt x="14517280" y="144780"/>
                  </a:lnTo>
                  <a:lnTo>
                    <a:pt x="14372499" y="144780"/>
                  </a:lnTo>
                  <a:lnTo>
                    <a:pt x="143724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372499" y="0"/>
                  </a:lnTo>
                  <a:lnTo>
                    <a:pt x="143724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25" id="25"/>
          <p:cNvSpPr/>
          <p:nvPr/>
        </p:nvSpPr>
        <p:spPr>
          <a:xfrm rot="0">
            <a:off x="1211649" y="1244621"/>
            <a:ext cx="2142013" cy="2097388"/>
          </a:xfrm>
          <a:prstGeom prst="rect">
            <a:avLst/>
          </a:prstGeom>
          <a:solidFill>
            <a:srgbClr val="2938FA"/>
          </a:solidFill>
        </p:spPr>
      </p:sp>
      <p:grpSp>
        <p:nvGrpSpPr>
          <p:cNvPr name="Group 26" id="26"/>
          <p:cNvGrpSpPr/>
          <p:nvPr/>
        </p:nvGrpSpPr>
        <p:grpSpPr>
          <a:xfrm rot="0">
            <a:off x="903626" y="4017158"/>
            <a:ext cx="7412665" cy="2124154"/>
            <a:chOff x="0" y="0"/>
            <a:chExt cx="14517279" cy="41600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72390" y="72390"/>
              <a:ext cx="14372499" cy="4015254"/>
            </a:xfrm>
            <a:custGeom>
              <a:avLst/>
              <a:gdLst/>
              <a:ahLst/>
              <a:cxnLst/>
              <a:rect r="r" b="b" t="t" l="l"/>
              <a:pathLst>
                <a:path h="4015254" w="14372499">
                  <a:moveTo>
                    <a:pt x="0" y="0"/>
                  </a:moveTo>
                  <a:lnTo>
                    <a:pt x="14372499" y="0"/>
                  </a:lnTo>
                  <a:lnTo>
                    <a:pt x="14372499" y="4015254"/>
                  </a:lnTo>
                  <a:lnTo>
                    <a:pt x="0" y="4015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517280" cy="4160034"/>
            </a:xfrm>
            <a:custGeom>
              <a:avLst/>
              <a:gdLst/>
              <a:ahLst/>
              <a:cxnLst/>
              <a:rect r="r" b="b" t="t" l="l"/>
              <a:pathLst>
                <a:path h="4160034" w="14517280">
                  <a:moveTo>
                    <a:pt x="14372499" y="4015254"/>
                  </a:moveTo>
                  <a:lnTo>
                    <a:pt x="14517280" y="4015254"/>
                  </a:lnTo>
                  <a:lnTo>
                    <a:pt x="14517280" y="4160034"/>
                  </a:lnTo>
                  <a:lnTo>
                    <a:pt x="14372499" y="4160034"/>
                  </a:lnTo>
                  <a:lnTo>
                    <a:pt x="14372499" y="40152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015254"/>
                  </a:lnTo>
                  <a:lnTo>
                    <a:pt x="0" y="4015254"/>
                  </a:lnTo>
                  <a:lnTo>
                    <a:pt x="0" y="144780"/>
                  </a:lnTo>
                  <a:close/>
                  <a:moveTo>
                    <a:pt x="0" y="4015254"/>
                  </a:moveTo>
                  <a:lnTo>
                    <a:pt x="144780" y="4015254"/>
                  </a:lnTo>
                  <a:lnTo>
                    <a:pt x="144780" y="4160034"/>
                  </a:lnTo>
                  <a:lnTo>
                    <a:pt x="0" y="4160034"/>
                  </a:lnTo>
                  <a:lnTo>
                    <a:pt x="0" y="4015254"/>
                  </a:lnTo>
                  <a:close/>
                  <a:moveTo>
                    <a:pt x="14372499" y="144780"/>
                  </a:moveTo>
                  <a:lnTo>
                    <a:pt x="14517280" y="144780"/>
                  </a:lnTo>
                  <a:lnTo>
                    <a:pt x="14517280" y="4015254"/>
                  </a:lnTo>
                  <a:lnTo>
                    <a:pt x="14372499" y="4015254"/>
                  </a:lnTo>
                  <a:lnTo>
                    <a:pt x="14372499" y="144780"/>
                  </a:lnTo>
                  <a:close/>
                  <a:moveTo>
                    <a:pt x="144780" y="4015254"/>
                  </a:moveTo>
                  <a:lnTo>
                    <a:pt x="14372499" y="4015254"/>
                  </a:lnTo>
                  <a:lnTo>
                    <a:pt x="14372499" y="4160034"/>
                  </a:lnTo>
                  <a:lnTo>
                    <a:pt x="144780" y="4160034"/>
                  </a:lnTo>
                  <a:lnTo>
                    <a:pt x="144780" y="4015254"/>
                  </a:lnTo>
                  <a:close/>
                  <a:moveTo>
                    <a:pt x="14372499" y="0"/>
                  </a:moveTo>
                  <a:lnTo>
                    <a:pt x="14517280" y="0"/>
                  </a:lnTo>
                  <a:lnTo>
                    <a:pt x="14517280" y="144780"/>
                  </a:lnTo>
                  <a:lnTo>
                    <a:pt x="14372499" y="144780"/>
                  </a:lnTo>
                  <a:lnTo>
                    <a:pt x="143724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372499" y="0"/>
                  </a:lnTo>
                  <a:lnTo>
                    <a:pt x="143724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11649" y="4297344"/>
            <a:ext cx="7412665" cy="2124154"/>
            <a:chOff x="0" y="0"/>
            <a:chExt cx="14517279" cy="416003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72390" y="72390"/>
              <a:ext cx="14372499" cy="4015254"/>
            </a:xfrm>
            <a:custGeom>
              <a:avLst/>
              <a:gdLst/>
              <a:ahLst/>
              <a:cxnLst/>
              <a:rect r="r" b="b" t="t" l="l"/>
              <a:pathLst>
                <a:path h="4015254" w="14372499">
                  <a:moveTo>
                    <a:pt x="0" y="0"/>
                  </a:moveTo>
                  <a:lnTo>
                    <a:pt x="14372499" y="0"/>
                  </a:lnTo>
                  <a:lnTo>
                    <a:pt x="14372499" y="4015254"/>
                  </a:lnTo>
                  <a:lnTo>
                    <a:pt x="0" y="4015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517280" cy="4160034"/>
            </a:xfrm>
            <a:custGeom>
              <a:avLst/>
              <a:gdLst/>
              <a:ahLst/>
              <a:cxnLst/>
              <a:rect r="r" b="b" t="t" l="l"/>
              <a:pathLst>
                <a:path h="4160034" w="14517280">
                  <a:moveTo>
                    <a:pt x="14372499" y="4015254"/>
                  </a:moveTo>
                  <a:lnTo>
                    <a:pt x="14517280" y="4015254"/>
                  </a:lnTo>
                  <a:lnTo>
                    <a:pt x="14517280" y="4160034"/>
                  </a:lnTo>
                  <a:lnTo>
                    <a:pt x="14372499" y="4160034"/>
                  </a:lnTo>
                  <a:lnTo>
                    <a:pt x="14372499" y="40152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015254"/>
                  </a:lnTo>
                  <a:lnTo>
                    <a:pt x="0" y="4015254"/>
                  </a:lnTo>
                  <a:lnTo>
                    <a:pt x="0" y="144780"/>
                  </a:lnTo>
                  <a:close/>
                  <a:moveTo>
                    <a:pt x="0" y="4015254"/>
                  </a:moveTo>
                  <a:lnTo>
                    <a:pt x="144780" y="4015254"/>
                  </a:lnTo>
                  <a:lnTo>
                    <a:pt x="144780" y="4160034"/>
                  </a:lnTo>
                  <a:lnTo>
                    <a:pt x="0" y="4160034"/>
                  </a:lnTo>
                  <a:lnTo>
                    <a:pt x="0" y="4015254"/>
                  </a:lnTo>
                  <a:close/>
                  <a:moveTo>
                    <a:pt x="14372499" y="144780"/>
                  </a:moveTo>
                  <a:lnTo>
                    <a:pt x="14517280" y="144780"/>
                  </a:lnTo>
                  <a:lnTo>
                    <a:pt x="14517280" y="4015254"/>
                  </a:lnTo>
                  <a:lnTo>
                    <a:pt x="14372499" y="4015254"/>
                  </a:lnTo>
                  <a:lnTo>
                    <a:pt x="14372499" y="144780"/>
                  </a:lnTo>
                  <a:close/>
                  <a:moveTo>
                    <a:pt x="144780" y="4015254"/>
                  </a:moveTo>
                  <a:lnTo>
                    <a:pt x="14372499" y="4015254"/>
                  </a:lnTo>
                  <a:lnTo>
                    <a:pt x="14372499" y="4160034"/>
                  </a:lnTo>
                  <a:lnTo>
                    <a:pt x="144780" y="4160034"/>
                  </a:lnTo>
                  <a:lnTo>
                    <a:pt x="144780" y="4015254"/>
                  </a:lnTo>
                  <a:close/>
                  <a:moveTo>
                    <a:pt x="14372499" y="0"/>
                  </a:moveTo>
                  <a:lnTo>
                    <a:pt x="14517280" y="0"/>
                  </a:lnTo>
                  <a:lnTo>
                    <a:pt x="14517280" y="144780"/>
                  </a:lnTo>
                  <a:lnTo>
                    <a:pt x="14372499" y="144780"/>
                  </a:lnTo>
                  <a:lnTo>
                    <a:pt x="143724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372499" y="0"/>
                  </a:lnTo>
                  <a:lnTo>
                    <a:pt x="143724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32" id="32"/>
          <p:cNvSpPr/>
          <p:nvPr/>
        </p:nvSpPr>
        <p:spPr>
          <a:xfrm rot="0">
            <a:off x="1211649" y="4310727"/>
            <a:ext cx="2142013" cy="2097388"/>
          </a:xfrm>
          <a:prstGeom prst="rect">
            <a:avLst/>
          </a:prstGeom>
          <a:solidFill>
            <a:srgbClr val="2938FA"/>
          </a:solidFill>
        </p:spPr>
      </p:sp>
      <p:grpSp>
        <p:nvGrpSpPr>
          <p:cNvPr name="Group 33" id="33"/>
          <p:cNvGrpSpPr/>
          <p:nvPr/>
        </p:nvGrpSpPr>
        <p:grpSpPr>
          <a:xfrm rot="0">
            <a:off x="903626" y="7096467"/>
            <a:ext cx="7412665" cy="2124154"/>
            <a:chOff x="0" y="0"/>
            <a:chExt cx="14517279" cy="416003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72390" y="72390"/>
              <a:ext cx="14372499" cy="4015254"/>
            </a:xfrm>
            <a:custGeom>
              <a:avLst/>
              <a:gdLst/>
              <a:ahLst/>
              <a:cxnLst/>
              <a:rect r="r" b="b" t="t" l="l"/>
              <a:pathLst>
                <a:path h="4015254" w="14372499">
                  <a:moveTo>
                    <a:pt x="0" y="0"/>
                  </a:moveTo>
                  <a:lnTo>
                    <a:pt x="14372499" y="0"/>
                  </a:lnTo>
                  <a:lnTo>
                    <a:pt x="14372499" y="4015254"/>
                  </a:lnTo>
                  <a:lnTo>
                    <a:pt x="0" y="4015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517280" cy="4160034"/>
            </a:xfrm>
            <a:custGeom>
              <a:avLst/>
              <a:gdLst/>
              <a:ahLst/>
              <a:cxnLst/>
              <a:rect r="r" b="b" t="t" l="l"/>
              <a:pathLst>
                <a:path h="4160034" w="14517280">
                  <a:moveTo>
                    <a:pt x="14372499" y="4015254"/>
                  </a:moveTo>
                  <a:lnTo>
                    <a:pt x="14517280" y="4015254"/>
                  </a:lnTo>
                  <a:lnTo>
                    <a:pt x="14517280" y="4160034"/>
                  </a:lnTo>
                  <a:lnTo>
                    <a:pt x="14372499" y="4160034"/>
                  </a:lnTo>
                  <a:lnTo>
                    <a:pt x="14372499" y="40152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015254"/>
                  </a:lnTo>
                  <a:lnTo>
                    <a:pt x="0" y="4015254"/>
                  </a:lnTo>
                  <a:lnTo>
                    <a:pt x="0" y="144780"/>
                  </a:lnTo>
                  <a:close/>
                  <a:moveTo>
                    <a:pt x="0" y="4015254"/>
                  </a:moveTo>
                  <a:lnTo>
                    <a:pt x="144780" y="4015254"/>
                  </a:lnTo>
                  <a:lnTo>
                    <a:pt x="144780" y="4160034"/>
                  </a:lnTo>
                  <a:lnTo>
                    <a:pt x="0" y="4160034"/>
                  </a:lnTo>
                  <a:lnTo>
                    <a:pt x="0" y="4015254"/>
                  </a:lnTo>
                  <a:close/>
                  <a:moveTo>
                    <a:pt x="14372499" y="144780"/>
                  </a:moveTo>
                  <a:lnTo>
                    <a:pt x="14517280" y="144780"/>
                  </a:lnTo>
                  <a:lnTo>
                    <a:pt x="14517280" y="4015254"/>
                  </a:lnTo>
                  <a:lnTo>
                    <a:pt x="14372499" y="4015254"/>
                  </a:lnTo>
                  <a:lnTo>
                    <a:pt x="14372499" y="144780"/>
                  </a:lnTo>
                  <a:close/>
                  <a:moveTo>
                    <a:pt x="144780" y="4015254"/>
                  </a:moveTo>
                  <a:lnTo>
                    <a:pt x="14372499" y="4015254"/>
                  </a:lnTo>
                  <a:lnTo>
                    <a:pt x="14372499" y="4160034"/>
                  </a:lnTo>
                  <a:lnTo>
                    <a:pt x="144780" y="4160034"/>
                  </a:lnTo>
                  <a:lnTo>
                    <a:pt x="144780" y="4015254"/>
                  </a:lnTo>
                  <a:close/>
                  <a:moveTo>
                    <a:pt x="14372499" y="0"/>
                  </a:moveTo>
                  <a:lnTo>
                    <a:pt x="14517280" y="0"/>
                  </a:lnTo>
                  <a:lnTo>
                    <a:pt x="14517280" y="144780"/>
                  </a:lnTo>
                  <a:lnTo>
                    <a:pt x="14372499" y="144780"/>
                  </a:lnTo>
                  <a:lnTo>
                    <a:pt x="143724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372499" y="0"/>
                  </a:lnTo>
                  <a:lnTo>
                    <a:pt x="143724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211649" y="7350067"/>
            <a:ext cx="7412665" cy="2124154"/>
            <a:chOff x="0" y="0"/>
            <a:chExt cx="14517279" cy="416003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72390" y="72390"/>
              <a:ext cx="14372499" cy="4015254"/>
            </a:xfrm>
            <a:custGeom>
              <a:avLst/>
              <a:gdLst/>
              <a:ahLst/>
              <a:cxnLst/>
              <a:rect r="r" b="b" t="t" l="l"/>
              <a:pathLst>
                <a:path h="4015254" w="14372499">
                  <a:moveTo>
                    <a:pt x="0" y="0"/>
                  </a:moveTo>
                  <a:lnTo>
                    <a:pt x="14372499" y="0"/>
                  </a:lnTo>
                  <a:lnTo>
                    <a:pt x="14372499" y="4015254"/>
                  </a:lnTo>
                  <a:lnTo>
                    <a:pt x="0" y="4015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4517280" cy="4160034"/>
            </a:xfrm>
            <a:custGeom>
              <a:avLst/>
              <a:gdLst/>
              <a:ahLst/>
              <a:cxnLst/>
              <a:rect r="r" b="b" t="t" l="l"/>
              <a:pathLst>
                <a:path h="4160034" w="14517280">
                  <a:moveTo>
                    <a:pt x="14372499" y="4015254"/>
                  </a:moveTo>
                  <a:lnTo>
                    <a:pt x="14517280" y="4015254"/>
                  </a:lnTo>
                  <a:lnTo>
                    <a:pt x="14517280" y="4160034"/>
                  </a:lnTo>
                  <a:lnTo>
                    <a:pt x="14372499" y="4160034"/>
                  </a:lnTo>
                  <a:lnTo>
                    <a:pt x="14372499" y="40152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015254"/>
                  </a:lnTo>
                  <a:lnTo>
                    <a:pt x="0" y="4015254"/>
                  </a:lnTo>
                  <a:lnTo>
                    <a:pt x="0" y="144780"/>
                  </a:lnTo>
                  <a:close/>
                  <a:moveTo>
                    <a:pt x="0" y="4015254"/>
                  </a:moveTo>
                  <a:lnTo>
                    <a:pt x="144780" y="4015254"/>
                  </a:lnTo>
                  <a:lnTo>
                    <a:pt x="144780" y="4160034"/>
                  </a:lnTo>
                  <a:lnTo>
                    <a:pt x="0" y="4160034"/>
                  </a:lnTo>
                  <a:lnTo>
                    <a:pt x="0" y="4015254"/>
                  </a:lnTo>
                  <a:close/>
                  <a:moveTo>
                    <a:pt x="14372499" y="144780"/>
                  </a:moveTo>
                  <a:lnTo>
                    <a:pt x="14517280" y="144780"/>
                  </a:lnTo>
                  <a:lnTo>
                    <a:pt x="14517280" y="4015254"/>
                  </a:lnTo>
                  <a:lnTo>
                    <a:pt x="14372499" y="4015254"/>
                  </a:lnTo>
                  <a:lnTo>
                    <a:pt x="14372499" y="144780"/>
                  </a:lnTo>
                  <a:close/>
                  <a:moveTo>
                    <a:pt x="144780" y="4015254"/>
                  </a:moveTo>
                  <a:lnTo>
                    <a:pt x="14372499" y="4015254"/>
                  </a:lnTo>
                  <a:lnTo>
                    <a:pt x="14372499" y="4160034"/>
                  </a:lnTo>
                  <a:lnTo>
                    <a:pt x="144780" y="4160034"/>
                  </a:lnTo>
                  <a:lnTo>
                    <a:pt x="144780" y="4015254"/>
                  </a:lnTo>
                  <a:close/>
                  <a:moveTo>
                    <a:pt x="14372499" y="0"/>
                  </a:moveTo>
                  <a:lnTo>
                    <a:pt x="14517280" y="0"/>
                  </a:lnTo>
                  <a:lnTo>
                    <a:pt x="14517280" y="144780"/>
                  </a:lnTo>
                  <a:lnTo>
                    <a:pt x="14372499" y="144780"/>
                  </a:lnTo>
                  <a:lnTo>
                    <a:pt x="143724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372499" y="0"/>
                  </a:lnTo>
                  <a:lnTo>
                    <a:pt x="143724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3959287" y="1718942"/>
            <a:ext cx="4048431" cy="105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">
                <a:solidFill>
                  <a:srgbClr val="2938FA"/>
                </a:solidFill>
                <a:latin typeface="VT323"/>
                <a:ea typeface="VT323"/>
                <a:cs typeface="VT323"/>
                <a:sym typeface="VT323"/>
              </a:rPr>
              <a:t>Business process monitoring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959287" y="4827292"/>
            <a:ext cx="4048431" cy="105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">
                <a:solidFill>
                  <a:srgbClr val="2938FA"/>
                </a:solidFill>
                <a:latin typeface="VT323"/>
                <a:ea typeface="VT323"/>
                <a:cs typeface="VT323"/>
                <a:sym typeface="VT323"/>
              </a:rPr>
              <a:t>Improved customer experience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959287" y="8130745"/>
            <a:ext cx="4048431" cy="52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">
                <a:solidFill>
                  <a:srgbClr val="2938FA"/>
                </a:solidFill>
                <a:latin typeface="VT323"/>
                <a:ea typeface="VT323"/>
                <a:cs typeface="VT323"/>
                <a:sym typeface="VT323"/>
              </a:rPr>
              <a:t>Better business decisions</a:t>
            </a:r>
          </a:p>
        </p:txBody>
      </p:sp>
      <p:sp>
        <p:nvSpPr>
          <p:cNvPr name="AutoShape 42" id="42"/>
          <p:cNvSpPr/>
          <p:nvPr/>
        </p:nvSpPr>
        <p:spPr>
          <a:xfrm rot="0">
            <a:off x="1211649" y="7376833"/>
            <a:ext cx="2142013" cy="2097388"/>
          </a:xfrm>
          <a:prstGeom prst="rect">
            <a:avLst/>
          </a:prstGeom>
          <a:solidFill>
            <a:srgbClr val="2938FA"/>
          </a:solidFill>
        </p:spPr>
      </p:sp>
      <p:sp>
        <p:nvSpPr>
          <p:cNvPr name="TextBox 43" id="43"/>
          <p:cNvSpPr txBox="true"/>
          <p:nvPr/>
        </p:nvSpPr>
        <p:spPr>
          <a:xfrm rot="0">
            <a:off x="11877367" y="100668"/>
            <a:ext cx="5381933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601200" y="-297403"/>
            <a:ext cx="1684617" cy="1185037"/>
            <a:chOff x="0" y="0"/>
            <a:chExt cx="2246156" cy="1580050"/>
          </a:xfrm>
        </p:grpSpPr>
        <p:sp>
          <p:nvSpPr>
            <p:cNvPr name="AutoShape 45" id="45"/>
            <p:cNvSpPr/>
            <p:nvPr/>
          </p:nvSpPr>
          <p:spPr>
            <a:xfrm rot="0">
              <a:off x="0" y="514877"/>
              <a:ext cx="2246156" cy="550297"/>
            </a:xfrm>
            <a:prstGeom prst="rect">
              <a:avLst/>
            </a:prstGeom>
            <a:solidFill>
              <a:srgbClr val="F1A5D6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333053" y="0"/>
              <a:ext cx="1580050" cy="1580050"/>
            </a:xfrm>
            <a:custGeom>
              <a:avLst/>
              <a:gdLst/>
              <a:ahLst/>
              <a:cxnLst/>
              <a:rect r="r" b="b" t="t" l="l"/>
              <a:pathLst>
                <a:path h="1580050" w="1580050">
                  <a:moveTo>
                    <a:pt x="0" y="0"/>
                  </a:moveTo>
                  <a:lnTo>
                    <a:pt x="1580050" y="0"/>
                  </a:lnTo>
                  <a:lnTo>
                    <a:pt x="1580050" y="1580050"/>
                  </a:lnTo>
                  <a:lnTo>
                    <a:pt x="0" y="158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7" id="47"/>
          <p:cNvSpPr/>
          <p:nvPr/>
        </p:nvSpPr>
        <p:spPr>
          <a:xfrm flipH="false" flipV="false" rot="0">
            <a:off x="1535599" y="1546259"/>
            <a:ext cx="1494111" cy="1494111"/>
          </a:xfrm>
          <a:custGeom>
            <a:avLst/>
            <a:gdLst/>
            <a:ahLst/>
            <a:cxnLst/>
            <a:rect r="r" b="b" t="t" l="l"/>
            <a:pathLst>
              <a:path h="1494111" w="1494111">
                <a:moveTo>
                  <a:pt x="0" y="0"/>
                </a:moveTo>
                <a:lnTo>
                  <a:pt x="1494112" y="0"/>
                </a:lnTo>
                <a:lnTo>
                  <a:pt x="1494112" y="1494112"/>
                </a:lnTo>
                <a:lnTo>
                  <a:pt x="0" y="1494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621316" y="4698082"/>
            <a:ext cx="1322678" cy="1322678"/>
          </a:xfrm>
          <a:custGeom>
            <a:avLst/>
            <a:gdLst/>
            <a:ahLst/>
            <a:cxnLst/>
            <a:rect r="r" b="b" t="t" l="l"/>
            <a:pathLst>
              <a:path h="1322678" w="1322678">
                <a:moveTo>
                  <a:pt x="0" y="0"/>
                </a:moveTo>
                <a:lnTo>
                  <a:pt x="1322678" y="0"/>
                </a:lnTo>
                <a:lnTo>
                  <a:pt x="1322678" y="1322678"/>
                </a:lnTo>
                <a:lnTo>
                  <a:pt x="0" y="13226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607359" y="7750232"/>
            <a:ext cx="1350592" cy="1350592"/>
          </a:xfrm>
          <a:custGeom>
            <a:avLst/>
            <a:gdLst/>
            <a:ahLst/>
            <a:cxnLst/>
            <a:rect r="r" b="b" t="t" l="l"/>
            <a:pathLst>
              <a:path h="1350592" w="1350592">
                <a:moveTo>
                  <a:pt x="0" y="0"/>
                </a:moveTo>
                <a:lnTo>
                  <a:pt x="1350592" y="0"/>
                </a:lnTo>
                <a:lnTo>
                  <a:pt x="1350592" y="1350591"/>
                </a:lnTo>
                <a:lnTo>
                  <a:pt x="0" y="13505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A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7674" y="846486"/>
            <a:ext cx="14270665" cy="7758999"/>
            <a:chOff x="0" y="0"/>
            <a:chExt cx="27948279" cy="15195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7803499" cy="15050777"/>
            </a:xfrm>
            <a:custGeom>
              <a:avLst/>
              <a:gdLst/>
              <a:ahLst/>
              <a:cxnLst/>
              <a:rect r="r" b="b" t="t" l="l"/>
              <a:pathLst>
                <a:path h="15050777" w="27803499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48279" cy="15195556"/>
            </a:xfrm>
            <a:custGeom>
              <a:avLst/>
              <a:gdLst/>
              <a:ahLst/>
              <a:cxnLst/>
              <a:rect r="r" b="b" t="t" l="l"/>
              <a:pathLst>
                <a:path h="15195556" w="27948279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008668" y="1331424"/>
            <a:ext cx="14270665" cy="7758999"/>
            <a:chOff x="0" y="0"/>
            <a:chExt cx="27948279" cy="151955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803499" cy="15050777"/>
            </a:xfrm>
            <a:custGeom>
              <a:avLst/>
              <a:gdLst/>
              <a:ahLst/>
              <a:cxnLst/>
              <a:rect r="r" b="b" t="t" l="l"/>
              <a:pathLst>
                <a:path h="15050777" w="27803499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48279" cy="15195556"/>
            </a:xfrm>
            <a:custGeom>
              <a:avLst/>
              <a:gdLst/>
              <a:ahLst/>
              <a:cxnLst/>
              <a:rect r="r" b="b" t="t" l="l"/>
              <a:pathLst>
                <a:path h="15195556" w="27948279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99661" y="1816361"/>
            <a:ext cx="14270665" cy="7758999"/>
            <a:chOff x="0" y="0"/>
            <a:chExt cx="27948279" cy="151955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27803499" cy="15050777"/>
            </a:xfrm>
            <a:custGeom>
              <a:avLst/>
              <a:gdLst/>
              <a:ahLst/>
              <a:cxnLst/>
              <a:rect r="r" b="b" t="t" l="l"/>
              <a:pathLst>
                <a:path h="15050777" w="27803499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948279" cy="15195556"/>
            </a:xfrm>
            <a:custGeom>
              <a:avLst/>
              <a:gdLst/>
              <a:ahLst/>
              <a:cxnLst/>
              <a:rect r="r" b="b" t="t" l="l"/>
              <a:pathLst>
                <a:path h="15195556" w="27948279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11" id="11"/>
          <p:cNvSpPr/>
          <p:nvPr/>
        </p:nvSpPr>
        <p:spPr>
          <a:xfrm rot="0">
            <a:off x="1594139" y="918701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2499661" y="2300862"/>
            <a:ext cx="14270665" cy="7327227"/>
            <a:chOff x="0" y="0"/>
            <a:chExt cx="10331142" cy="53044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31141" cy="5304491"/>
            </a:xfrm>
            <a:custGeom>
              <a:avLst/>
              <a:gdLst/>
              <a:ahLst/>
              <a:cxnLst/>
              <a:rect r="r" b="b" t="t" l="l"/>
              <a:pathLst>
                <a:path h="5304491" w="10331141">
                  <a:moveTo>
                    <a:pt x="0" y="0"/>
                  </a:moveTo>
                  <a:lnTo>
                    <a:pt x="0" y="5304491"/>
                  </a:lnTo>
                  <a:lnTo>
                    <a:pt x="10331141" y="5304491"/>
                  </a:lnTo>
                  <a:lnTo>
                    <a:pt x="10331141" y="0"/>
                  </a:lnTo>
                  <a:lnTo>
                    <a:pt x="0" y="0"/>
                  </a:lnTo>
                  <a:close/>
                  <a:moveTo>
                    <a:pt x="10270182" y="5243531"/>
                  </a:moveTo>
                  <a:lnTo>
                    <a:pt x="59690" y="5243531"/>
                  </a:lnTo>
                  <a:lnTo>
                    <a:pt x="59690" y="59690"/>
                  </a:lnTo>
                  <a:lnTo>
                    <a:pt x="10270182" y="59690"/>
                  </a:lnTo>
                  <a:lnTo>
                    <a:pt x="10270182" y="5243531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967286" y="658911"/>
            <a:ext cx="949078" cy="949078"/>
          </a:xfrm>
          <a:custGeom>
            <a:avLst/>
            <a:gdLst/>
            <a:ahLst/>
            <a:cxnLst/>
            <a:rect r="r" b="b" t="t" l="l"/>
            <a:pathLst>
              <a:path h="949078" w="949078">
                <a:moveTo>
                  <a:pt x="0" y="0"/>
                </a:moveTo>
                <a:lnTo>
                  <a:pt x="949077" y="0"/>
                </a:lnTo>
                <a:lnTo>
                  <a:pt x="949077" y="949078"/>
                </a:lnTo>
                <a:lnTo>
                  <a:pt x="0" y="949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2086028" y="1401627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16" id="16"/>
          <p:cNvSpPr/>
          <p:nvPr/>
        </p:nvSpPr>
        <p:spPr>
          <a:xfrm flipH="false" flipV="false" rot="0">
            <a:off x="2441824" y="1133450"/>
            <a:ext cx="949078" cy="949078"/>
          </a:xfrm>
          <a:custGeom>
            <a:avLst/>
            <a:gdLst/>
            <a:ahLst/>
            <a:cxnLst/>
            <a:rect r="r" b="b" t="t" l="l"/>
            <a:pathLst>
              <a:path h="949078" w="949078">
                <a:moveTo>
                  <a:pt x="0" y="0"/>
                </a:moveTo>
                <a:lnTo>
                  <a:pt x="949078" y="0"/>
                </a:lnTo>
                <a:lnTo>
                  <a:pt x="949078" y="949077"/>
                </a:lnTo>
                <a:lnTo>
                  <a:pt x="0" y="94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rot="0">
            <a:off x="2572541" y="18881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18" id="18"/>
          <p:cNvSpPr/>
          <p:nvPr/>
        </p:nvSpPr>
        <p:spPr>
          <a:xfrm flipH="false" flipV="false" rot="0">
            <a:off x="2916363" y="1607989"/>
            <a:ext cx="949078" cy="949078"/>
          </a:xfrm>
          <a:custGeom>
            <a:avLst/>
            <a:gdLst/>
            <a:ahLst/>
            <a:cxnLst/>
            <a:rect r="r" b="b" t="t" l="l"/>
            <a:pathLst>
              <a:path h="949078" w="949078">
                <a:moveTo>
                  <a:pt x="0" y="0"/>
                </a:moveTo>
                <a:lnTo>
                  <a:pt x="949078" y="0"/>
                </a:lnTo>
                <a:lnTo>
                  <a:pt x="949078" y="949077"/>
                </a:lnTo>
                <a:lnTo>
                  <a:pt x="0" y="94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144287" y="3992664"/>
            <a:ext cx="10981413" cy="3943623"/>
            <a:chOff x="0" y="0"/>
            <a:chExt cx="14641885" cy="525816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347239"/>
              <a:ext cx="14641885" cy="2329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320"/>
                </a:lnSpc>
              </a:pPr>
              <a:r>
                <a:rPr lang="en-US" sz="12000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20.4 billion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234986" y="4545607"/>
              <a:ext cx="12171912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NUMBER OF IOT DEVICES IN USE IN 2020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234986" y="-38100"/>
              <a:ext cx="12171912" cy="723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Size of the IoT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257158" y="926887"/>
            <a:ext cx="1086854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29297" y="1434299"/>
            <a:ext cx="1086854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96490" y="1924454"/>
            <a:ext cx="1086854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28516" y="8229600"/>
            <a:ext cx="19545031" cy="2363780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8229600"/>
            <a:chOff x="0" y="0"/>
            <a:chExt cx="13239462" cy="59577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462" cy="5957758"/>
            </a:xfrm>
            <a:custGeom>
              <a:avLst/>
              <a:gdLst/>
              <a:ahLst/>
              <a:cxnLst/>
              <a:rect r="r" b="b" t="t" l="l"/>
              <a:pathLst>
                <a:path h="5957758" w="13239462">
                  <a:moveTo>
                    <a:pt x="0" y="0"/>
                  </a:moveTo>
                  <a:lnTo>
                    <a:pt x="0" y="5957758"/>
                  </a:lnTo>
                  <a:lnTo>
                    <a:pt x="13239462" y="5957758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5896798"/>
                  </a:moveTo>
                  <a:lnTo>
                    <a:pt x="59690" y="5896798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5896798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6462971" cy="8229600"/>
            <a:chOff x="0" y="0"/>
            <a:chExt cx="4678820" cy="59577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78820" cy="5957758"/>
            </a:xfrm>
            <a:custGeom>
              <a:avLst/>
              <a:gdLst/>
              <a:ahLst/>
              <a:cxnLst/>
              <a:rect r="r" b="b" t="t" l="l"/>
              <a:pathLst>
                <a:path h="5957758" w="4678820">
                  <a:moveTo>
                    <a:pt x="0" y="0"/>
                  </a:moveTo>
                  <a:lnTo>
                    <a:pt x="0" y="5957758"/>
                  </a:lnTo>
                  <a:lnTo>
                    <a:pt x="4678820" y="5957758"/>
                  </a:lnTo>
                  <a:lnTo>
                    <a:pt x="4678820" y="0"/>
                  </a:lnTo>
                  <a:lnTo>
                    <a:pt x="0" y="0"/>
                  </a:lnTo>
                  <a:close/>
                  <a:moveTo>
                    <a:pt x="4617860" y="5896798"/>
                  </a:moveTo>
                  <a:lnTo>
                    <a:pt x="59690" y="5896798"/>
                  </a:lnTo>
                  <a:lnTo>
                    <a:pt x="59690" y="59690"/>
                  </a:lnTo>
                  <a:lnTo>
                    <a:pt x="4617860" y="59690"/>
                  </a:lnTo>
                  <a:lnTo>
                    <a:pt x="4617860" y="5896798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9600" y="2514390"/>
            <a:ext cx="4905680" cy="3200820"/>
            <a:chOff x="0" y="0"/>
            <a:chExt cx="6540906" cy="426776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6540906" cy="1386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7200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4,381,400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46696"/>
              <a:ext cx="6540906" cy="222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IOT UNITS INSTALLED IN CROSS-INDUSTRY BUSINESS CATEGORY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91350" y="2514390"/>
            <a:ext cx="4905892" cy="3200820"/>
            <a:chOff x="0" y="0"/>
            <a:chExt cx="6541189" cy="42677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6541189" cy="1386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19"/>
                </a:lnSpc>
              </a:pPr>
              <a:r>
                <a:rPr lang="en-US" sz="7199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3,171,000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046696"/>
              <a:ext cx="6541189" cy="222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IOT UNITS INSTALLED IN VERTICAL-SPECIFIC BUSINESS CATEGORY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531237" y="0"/>
            <a:ext cx="5756763" cy="8229600"/>
            <a:chOff x="0" y="0"/>
            <a:chExt cx="4434840" cy="6339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2"/>
              <a:stretch>
                <a:fillRect l="-64370" t="0" r="-6437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9021805"/>
            <a:ext cx="15863164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AutoShape 3" id="3"/>
          <p:cNvSpPr/>
          <p:nvPr/>
        </p:nvSpPr>
        <p:spPr>
          <a:xfrm rot="0">
            <a:off x="9144000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0" y="489563"/>
            <a:ext cx="18288000" cy="9797437"/>
            <a:chOff x="0" y="0"/>
            <a:chExt cx="13239462" cy="70927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39462" cy="7092782"/>
            </a:xfrm>
            <a:custGeom>
              <a:avLst/>
              <a:gdLst/>
              <a:ahLst/>
              <a:cxnLst/>
              <a:rect r="r" b="b" t="t" l="l"/>
              <a:pathLst>
                <a:path h="7092782" w="1323946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9144000" cy="10287000"/>
            <a:chOff x="0" y="0"/>
            <a:chExt cx="6619731" cy="74471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19731" cy="7447197"/>
            </a:xfrm>
            <a:custGeom>
              <a:avLst/>
              <a:gdLst/>
              <a:ahLst/>
              <a:cxnLst/>
              <a:rect r="r" b="b" t="t" l="l"/>
              <a:pathLst>
                <a:path h="7447197" w="6619731">
                  <a:moveTo>
                    <a:pt x="0" y="0"/>
                  </a:moveTo>
                  <a:lnTo>
                    <a:pt x="0" y="7447197"/>
                  </a:lnTo>
                  <a:lnTo>
                    <a:pt x="6619731" y="7447197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89882" y="1217422"/>
            <a:ext cx="7820969" cy="834171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8706008"/>
            <a:ext cx="6753533" cy="55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0"/>
              </a:lnSpc>
            </a:pPr>
            <a:r>
              <a:rPr lang="en-US" sz="3400" spc="204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Dollar spend by vertical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3118392"/>
            <a:ext cx="6753533" cy="3546153"/>
            <a:chOff x="0" y="0"/>
            <a:chExt cx="9004711" cy="472820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6675"/>
              <a:ext cx="9004711" cy="2717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19"/>
                </a:lnSpc>
              </a:pPr>
              <a:r>
                <a:rPr lang="en-US" sz="7199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IoT Spending Worldwide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343356"/>
              <a:ext cx="9004711" cy="1384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 that can be used as lectures.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52367" y="107804"/>
            <a:ext cx="5762933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49790" y="-309317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496367" y="107804"/>
            <a:ext cx="5762933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393790" y="-309317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489563"/>
            <a:ext cx="18288000" cy="9797437"/>
            <a:chOff x="0" y="0"/>
            <a:chExt cx="13239462" cy="70927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39462" cy="7092782"/>
            </a:xfrm>
            <a:custGeom>
              <a:avLst/>
              <a:gdLst/>
              <a:ahLst/>
              <a:cxnLst/>
              <a:rect r="r" b="b" t="t" l="l"/>
              <a:pathLst>
                <a:path h="7092782" w="1323946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93802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0" y="7632755"/>
            <a:ext cx="16342894" cy="2654245"/>
            <a:chOff x="0" y="0"/>
            <a:chExt cx="21790525" cy="353899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1790525" cy="3538993"/>
              <a:chOff x="0" y="0"/>
              <a:chExt cx="32006622" cy="519818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72390" y="72390"/>
                <a:ext cx="31861844" cy="5053406"/>
              </a:xfrm>
              <a:custGeom>
                <a:avLst/>
                <a:gdLst/>
                <a:ahLst/>
                <a:cxnLst/>
                <a:rect r="r" b="b" t="t" l="l"/>
                <a:pathLst>
                  <a:path h="5053406" w="31861844">
                    <a:moveTo>
                      <a:pt x="0" y="0"/>
                    </a:moveTo>
                    <a:lnTo>
                      <a:pt x="31861844" y="0"/>
                    </a:lnTo>
                    <a:lnTo>
                      <a:pt x="31861844" y="5053406"/>
                    </a:lnTo>
                    <a:lnTo>
                      <a:pt x="0" y="50534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EAF3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2006623" cy="5198186"/>
              </a:xfrm>
              <a:custGeom>
                <a:avLst/>
                <a:gdLst/>
                <a:ahLst/>
                <a:cxnLst/>
                <a:rect r="r" b="b" t="t" l="l"/>
                <a:pathLst>
                  <a:path h="5198186" w="32006623">
                    <a:moveTo>
                      <a:pt x="31861841" y="5053406"/>
                    </a:moveTo>
                    <a:lnTo>
                      <a:pt x="32006623" y="5053406"/>
                    </a:lnTo>
                    <a:lnTo>
                      <a:pt x="32006623" y="5198186"/>
                    </a:lnTo>
                    <a:lnTo>
                      <a:pt x="31861841" y="5198186"/>
                    </a:lnTo>
                    <a:lnTo>
                      <a:pt x="31861841" y="505340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53406"/>
                    </a:lnTo>
                    <a:lnTo>
                      <a:pt x="0" y="5053406"/>
                    </a:lnTo>
                    <a:lnTo>
                      <a:pt x="0" y="144780"/>
                    </a:lnTo>
                    <a:close/>
                    <a:moveTo>
                      <a:pt x="0" y="5053406"/>
                    </a:moveTo>
                    <a:lnTo>
                      <a:pt x="144780" y="5053406"/>
                    </a:lnTo>
                    <a:lnTo>
                      <a:pt x="144780" y="5198186"/>
                    </a:lnTo>
                    <a:lnTo>
                      <a:pt x="0" y="5198186"/>
                    </a:lnTo>
                    <a:lnTo>
                      <a:pt x="0" y="5053406"/>
                    </a:lnTo>
                    <a:close/>
                    <a:moveTo>
                      <a:pt x="31861841" y="144780"/>
                    </a:moveTo>
                    <a:lnTo>
                      <a:pt x="32006623" y="144780"/>
                    </a:lnTo>
                    <a:lnTo>
                      <a:pt x="32006623" y="5053406"/>
                    </a:lnTo>
                    <a:lnTo>
                      <a:pt x="31861841" y="5053406"/>
                    </a:lnTo>
                    <a:lnTo>
                      <a:pt x="31861841" y="144780"/>
                    </a:lnTo>
                    <a:close/>
                    <a:moveTo>
                      <a:pt x="144780" y="5053406"/>
                    </a:moveTo>
                    <a:lnTo>
                      <a:pt x="31861841" y="5053406"/>
                    </a:lnTo>
                    <a:lnTo>
                      <a:pt x="31861841" y="5198186"/>
                    </a:lnTo>
                    <a:lnTo>
                      <a:pt x="144780" y="5198186"/>
                    </a:lnTo>
                    <a:lnTo>
                      <a:pt x="144780" y="5053406"/>
                    </a:lnTo>
                    <a:close/>
                    <a:moveTo>
                      <a:pt x="31861841" y="0"/>
                    </a:moveTo>
                    <a:lnTo>
                      <a:pt x="32006623" y="0"/>
                    </a:lnTo>
                    <a:lnTo>
                      <a:pt x="32006623" y="144780"/>
                    </a:lnTo>
                    <a:lnTo>
                      <a:pt x="31861841" y="144780"/>
                    </a:lnTo>
                    <a:lnTo>
                      <a:pt x="3186184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1861841" y="0"/>
                    </a:lnTo>
                    <a:lnTo>
                      <a:pt x="3186184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371600" y="934863"/>
              <a:ext cx="18775816" cy="1384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60"/>
                </a:lnSpc>
              </a:pPr>
              <a:r>
                <a:rPr lang="en-US" sz="6800" spc="6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How IoT Evolved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2332" y="2933212"/>
            <a:ext cx="5000931" cy="2482608"/>
            <a:chOff x="0" y="0"/>
            <a:chExt cx="6667908" cy="331014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6667908" cy="1466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CONVERGENCE OF TECHNOLOGIES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029443"/>
              <a:ext cx="6667908" cy="1280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tools that can be used as lectures.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7589657" y="3582389"/>
            <a:ext cx="1189315" cy="1196492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16" id="16"/>
          <p:cNvGrpSpPr/>
          <p:nvPr/>
        </p:nvGrpSpPr>
        <p:grpSpPr>
          <a:xfrm rot="0">
            <a:off x="10109632" y="2933212"/>
            <a:ext cx="5000931" cy="2482608"/>
            <a:chOff x="0" y="0"/>
            <a:chExt cx="6667908" cy="331014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6667908" cy="1466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spc="287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BREAKDOWN OF</a:t>
              </a:r>
            </a:p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TECHNOLOGY SILOS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029443"/>
              <a:ext cx="6667908" cy="1280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tools that can be used as lectures.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266694" y="582741"/>
            <a:ext cx="3234918" cy="9666159"/>
            <a:chOff x="0" y="0"/>
            <a:chExt cx="4313225" cy="128882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5"/>
                  </a:lnTo>
                  <a:lnTo>
                    <a:pt x="0" y="431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4287494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8574988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961967" y="100668"/>
            <a:ext cx="14297333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49790" y="-309317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266694" y="489563"/>
            <a:ext cx="2021306" cy="9797437"/>
            <a:chOff x="0" y="0"/>
            <a:chExt cx="1463310" cy="70927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63309" cy="7092782"/>
            </a:xfrm>
            <a:custGeom>
              <a:avLst/>
              <a:gdLst/>
              <a:ahLst/>
              <a:cxnLst/>
              <a:rect r="r" b="b" t="t" l="l"/>
              <a:pathLst>
                <a:path h="7092782" w="1463309">
                  <a:moveTo>
                    <a:pt x="0" y="0"/>
                  </a:moveTo>
                  <a:lnTo>
                    <a:pt x="0" y="7092782"/>
                  </a:lnTo>
                  <a:lnTo>
                    <a:pt x="1463309" y="7092782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-10800000">
            <a:off x="7707789" y="3716977"/>
            <a:ext cx="989851" cy="989851"/>
          </a:xfrm>
          <a:custGeom>
            <a:avLst/>
            <a:gdLst/>
            <a:ahLst/>
            <a:cxnLst/>
            <a:rect r="r" b="b" t="t" l="l"/>
            <a:pathLst>
              <a:path h="989851" w="989851">
                <a:moveTo>
                  <a:pt x="0" y="0"/>
                </a:moveTo>
                <a:lnTo>
                  <a:pt x="989851" y="0"/>
                </a:lnTo>
                <a:lnTo>
                  <a:pt x="989851" y="989851"/>
                </a:lnTo>
                <a:lnTo>
                  <a:pt x="0" y="989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10287000"/>
            <a:chOff x="0" y="0"/>
            <a:chExt cx="6619731" cy="7447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9731" cy="7447197"/>
            </a:xfrm>
            <a:custGeom>
              <a:avLst/>
              <a:gdLst/>
              <a:ahLst/>
              <a:cxnLst/>
              <a:rect r="r" b="b" t="t" l="l"/>
              <a:pathLst>
                <a:path h="7447197" w="6619731">
                  <a:moveTo>
                    <a:pt x="0" y="0"/>
                  </a:moveTo>
                  <a:lnTo>
                    <a:pt x="0" y="7447197"/>
                  </a:lnTo>
                  <a:lnTo>
                    <a:pt x="6619731" y="7447197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489563"/>
            <a:ext cx="9144000" cy="9797437"/>
            <a:chOff x="0" y="0"/>
            <a:chExt cx="6619731" cy="7092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19731" cy="7092782"/>
            </a:xfrm>
            <a:custGeom>
              <a:avLst/>
              <a:gdLst/>
              <a:ahLst/>
              <a:cxnLst/>
              <a:rect r="r" b="b" t="t" l="l"/>
              <a:pathLst>
                <a:path h="7092782" w="6619731">
                  <a:moveTo>
                    <a:pt x="0" y="0"/>
                  </a:moveTo>
                  <a:lnTo>
                    <a:pt x="0" y="7092782"/>
                  </a:lnTo>
                  <a:lnTo>
                    <a:pt x="6619731" y="7092782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-91552"/>
            <a:ext cx="10434652" cy="10470103"/>
            <a:chOff x="0" y="0"/>
            <a:chExt cx="13912870" cy="139601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240910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240910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240910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620455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620455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20455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36377" y="2487965"/>
            <a:ext cx="7360388" cy="4883605"/>
            <a:chOff x="0" y="0"/>
            <a:chExt cx="14414899" cy="95642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2390" y="72390"/>
              <a:ext cx="14270119" cy="9419481"/>
            </a:xfrm>
            <a:custGeom>
              <a:avLst/>
              <a:gdLst/>
              <a:ahLst/>
              <a:cxnLst/>
              <a:rect r="r" b="b" t="t" l="l"/>
              <a:pathLst>
                <a:path h="9419481" w="14270119">
                  <a:moveTo>
                    <a:pt x="0" y="0"/>
                  </a:moveTo>
                  <a:lnTo>
                    <a:pt x="14270119" y="0"/>
                  </a:lnTo>
                  <a:lnTo>
                    <a:pt x="14270119" y="9419481"/>
                  </a:lnTo>
                  <a:lnTo>
                    <a:pt x="0" y="9419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414898" cy="9564261"/>
            </a:xfrm>
            <a:custGeom>
              <a:avLst/>
              <a:gdLst/>
              <a:ahLst/>
              <a:cxnLst/>
              <a:rect r="r" b="b" t="t" l="l"/>
              <a:pathLst>
                <a:path h="9564261" w="14414898">
                  <a:moveTo>
                    <a:pt x="14270118" y="9419481"/>
                  </a:moveTo>
                  <a:lnTo>
                    <a:pt x="14414898" y="9419481"/>
                  </a:lnTo>
                  <a:lnTo>
                    <a:pt x="14414898" y="9564261"/>
                  </a:lnTo>
                  <a:lnTo>
                    <a:pt x="14270118" y="9564261"/>
                  </a:lnTo>
                  <a:lnTo>
                    <a:pt x="14270118" y="941948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419481"/>
                  </a:lnTo>
                  <a:lnTo>
                    <a:pt x="0" y="9419481"/>
                  </a:lnTo>
                  <a:lnTo>
                    <a:pt x="0" y="144780"/>
                  </a:lnTo>
                  <a:close/>
                  <a:moveTo>
                    <a:pt x="0" y="9419481"/>
                  </a:moveTo>
                  <a:lnTo>
                    <a:pt x="144780" y="9419481"/>
                  </a:lnTo>
                  <a:lnTo>
                    <a:pt x="144780" y="9564261"/>
                  </a:lnTo>
                  <a:lnTo>
                    <a:pt x="0" y="9564261"/>
                  </a:lnTo>
                  <a:lnTo>
                    <a:pt x="0" y="9419481"/>
                  </a:lnTo>
                  <a:close/>
                  <a:moveTo>
                    <a:pt x="14270118" y="144780"/>
                  </a:moveTo>
                  <a:lnTo>
                    <a:pt x="14414898" y="144780"/>
                  </a:lnTo>
                  <a:lnTo>
                    <a:pt x="14414898" y="9419481"/>
                  </a:lnTo>
                  <a:lnTo>
                    <a:pt x="14270118" y="9419481"/>
                  </a:lnTo>
                  <a:lnTo>
                    <a:pt x="14270118" y="144780"/>
                  </a:lnTo>
                  <a:close/>
                  <a:moveTo>
                    <a:pt x="144780" y="9419481"/>
                  </a:moveTo>
                  <a:lnTo>
                    <a:pt x="14270118" y="9419481"/>
                  </a:lnTo>
                  <a:lnTo>
                    <a:pt x="14270118" y="9564261"/>
                  </a:lnTo>
                  <a:lnTo>
                    <a:pt x="144780" y="9564261"/>
                  </a:lnTo>
                  <a:lnTo>
                    <a:pt x="144780" y="9419481"/>
                  </a:lnTo>
                  <a:close/>
                  <a:moveTo>
                    <a:pt x="14270118" y="0"/>
                  </a:moveTo>
                  <a:lnTo>
                    <a:pt x="14414898" y="0"/>
                  </a:lnTo>
                  <a:lnTo>
                    <a:pt x="14414898" y="144780"/>
                  </a:lnTo>
                  <a:lnTo>
                    <a:pt x="14270118" y="144780"/>
                  </a:lnTo>
                  <a:lnTo>
                    <a:pt x="1427011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270118" y="0"/>
                  </a:lnTo>
                  <a:lnTo>
                    <a:pt x="1427011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11594" y="2915429"/>
            <a:ext cx="7360388" cy="4883605"/>
            <a:chOff x="0" y="0"/>
            <a:chExt cx="14414899" cy="956426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2390" y="72390"/>
              <a:ext cx="14270119" cy="9419481"/>
            </a:xfrm>
            <a:custGeom>
              <a:avLst/>
              <a:gdLst/>
              <a:ahLst/>
              <a:cxnLst/>
              <a:rect r="r" b="b" t="t" l="l"/>
              <a:pathLst>
                <a:path h="9419481" w="14270119">
                  <a:moveTo>
                    <a:pt x="0" y="0"/>
                  </a:moveTo>
                  <a:lnTo>
                    <a:pt x="14270119" y="0"/>
                  </a:lnTo>
                  <a:lnTo>
                    <a:pt x="14270119" y="9419481"/>
                  </a:lnTo>
                  <a:lnTo>
                    <a:pt x="0" y="9419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14898" cy="9564261"/>
            </a:xfrm>
            <a:custGeom>
              <a:avLst/>
              <a:gdLst/>
              <a:ahLst/>
              <a:cxnLst/>
              <a:rect r="r" b="b" t="t" l="l"/>
              <a:pathLst>
                <a:path h="9564261" w="14414898">
                  <a:moveTo>
                    <a:pt x="14270118" y="9419481"/>
                  </a:moveTo>
                  <a:lnTo>
                    <a:pt x="14414898" y="9419481"/>
                  </a:lnTo>
                  <a:lnTo>
                    <a:pt x="14414898" y="9564261"/>
                  </a:lnTo>
                  <a:lnTo>
                    <a:pt x="14270118" y="9564261"/>
                  </a:lnTo>
                  <a:lnTo>
                    <a:pt x="14270118" y="941948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419481"/>
                  </a:lnTo>
                  <a:lnTo>
                    <a:pt x="0" y="9419481"/>
                  </a:lnTo>
                  <a:lnTo>
                    <a:pt x="0" y="144780"/>
                  </a:lnTo>
                  <a:close/>
                  <a:moveTo>
                    <a:pt x="0" y="9419481"/>
                  </a:moveTo>
                  <a:lnTo>
                    <a:pt x="144780" y="9419481"/>
                  </a:lnTo>
                  <a:lnTo>
                    <a:pt x="144780" y="9564261"/>
                  </a:lnTo>
                  <a:lnTo>
                    <a:pt x="0" y="9564261"/>
                  </a:lnTo>
                  <a:lnTo>
                    <a:pt x="0" y="9419481"/>
                  </a:lnTo>
                  <a:close/>
                  <a:moveTo>
                    <a:pt x="14270118" y="144780"/>
                  </a:moveTo>
                  <a:lnTo>
                    <a:pt x="14414898" y="144780"/>
                  </a:lnTo>
                  <a:lnTo>
                    <a:pt x="14414898" y="9419481"/>
                  </a:lnTo>
                  <a:lnTo>
                    <a:pt x="14270118" y="9419481"/>
                  </a:lnTo>
                  <a:lnTo>
                    <a:pt x="14270118" y="144780"/>
                  </a:lnTo>
                  <a:close/>
                  <a:moveTo>
                    <a:pt x="144780" y="9419481"/>
                  </a:moveTo>
                  <a:lnTo>
                    <a:pt x="14270118" y="9419481"/>
                  </a:lnTo>
                  <a:lnTo>
                    <a:pt x="14270118" y="9564261"/>
                  </a:lnTo>
                  <a:lnTo>
                    <a:pt x="144780" y="9564261"/>
                  </a:lnTo>
                  <a:lnTo>
                    <a:pt x="144780" y="9419481"/>
                  </a:lnTo>
                  <a:close/>
                  <a:moveTo>
                    <a:pt x="14270118" y="0"/>
                  </a:moveTo>
                  <a:lnTo>
                    <a:pt x="14414898" y="0"/>
                  </a:lnTo>
                  <a:lnTo>
                    <a:pt x="14414898" y="144780"/>
                  </a:lnTo>
                  <a:lnTo>
                    <a:pt x="14270118" y="144780"/>
                  </a:lnTo>
                  <a:lnTo>
                    <a:pt x="1427011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270118" y="0"/>
                  </a:lnTo>
                  <a:lnTo>
                    <a:pt x="1427011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939113" y="4316153"/>
            <a:ext cx="5905350" cy="207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 spc="68">
                <a:solidFill>
                  <a:srgbClr val="2938FA"/>
                </a:solidFill>
                <a:latin typeface="VT323"/>
                <a:ea typeface="VT323"/>
                <a:cs typeface="VT323"/>
                <a:sym typeface="VT323"/>
              </a:rPr>
              <a:t>Levels of IoT Implementation</a:t>
            </a:r>
          </a:p>
        </p:txBody>
      </p:sp>
      <p:sp>
        <p:nvSpPr>
          <p:cNvPr name="AutoShape 24" id="24"/>
          <p:cNvSpPr/>
          <p:nvPr/>
        </p:nvSpPr>
        <p:spPr>
          <a:xfrm rot="0">
            <a:off x="1226554" y="2450157"/>
            <a:ext cx="381000" cy="342900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AutoShape 25" id="25"/>
          <p:cNvSpPr/>
          <p:nvPr/>
        </p:nvSpPr>
        <p:spPr>
          <a:xfrm rot="0">
            <a:off x="1226554" y="4803998"/>
            <a:ext cx="381000" cy="342900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AutoShape 26" id="26"/>
          <p:cNvSpPr/>
          <p:nvPr/>
        </p:nvSpPr>
        <p:spPr>
          <a:xfrm rot="0">
            <a:off x="1226554" y="7157839"/>
            <a:ext cx="381000" cy="342900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27" id="27"/>
          <p:cNvGrpSpPr/>
          <p:nvPr/>
        </p:nvGrpSpPr>
        <p:grpSpPr>
          <a:xfrm rot="0">
            <a:off x="2306913" y="2450157"/>
            <a:ext cx="5610533" cy="1168567"/>
            <a:chOff x="0" y="0"/>
            <a:chExt cx="7480711" cy="1558089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38100"/>
              <a:ext cx="7480711" cy="723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Measurement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931815"/>
              <a:ext cx="7480711" cy="62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306913" y="4803998"/>
            <a:ext cx="5610533" cy="1168567"/>
            <a:chOff x="0" y="0"/>
            <a:chExt cx="7480711" cy="155808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38100"/>
              <a:ext cx="7480711" cy="723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Automation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31815"/>
              <a:ext cx="7480711" cy="62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306913" y="7157839"/>
            <a:ext cx="5610533" cy="1168567"/>
            <a:chOff x="0" y="0"/>
            <a:chExt cx="7480711" cy="1558089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38100"/>
              <a:ext cx="7480711" cy="723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Innovation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931815"/>
              <a:ext cx="7480711" cy="62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390467" y="101275"/>
            <a:ext cx="6355205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249790" y="-309317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724991" y="1095375"/>
            <a:ext cx="8115300" cy="202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Implementation Challenges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724991" y="5095224"/>
            <a:ext cx="8115300" cy="4163076"/>
            <a:chOff x="0" y="0"/>
            <a:chExt cx="10820400" cy="555076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10820400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EDUCATING USERS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26710"/>
              <a:ext cx="10820400" cy="67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44700"/>
              <a:ext cx="10820400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BEING CRITICAL THINKERS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838086"/>
              <a:ext cx="10820400" cy="67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182421"/>
              <a:ext cx="10820400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PROTECTING ONLINE PRIVACY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875807"/>
              <a:ext cx="10820400" cy="67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tools.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0" y="0"/>
            <a:ext cx="7195954" cy="10287000"/>
            <a:chOff x="0" y="0"/>
            <a:chExt cx="4434840" cy="6339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2"/>
              <a:stretch>
                <a:fillRect l="-58801" t="0" r="-5880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77566" y="4166177"/>
            <a:ext cx="7457767" cy="202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7199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Presentation Highlights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442023" y="2902016"/>
            <a:ext cx="5817277" cy="4482967"/>
            <a:chOff x="0" y="0"/>
            <a:chExt cx="7756370" cy="59772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7756370" cy="723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Focus areas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43010"/>
              <a:ext cx="7756370" cy="4934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- Defining the IoT</a:t>
              </a:r>
            </a:p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- How the IoT Works</a:t>
              </a:r>
            </a:p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- IoT Applications</a:t>
              </a:r>
            </a:p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- Development of the IoT</a:t>
              </a:r>
            </a:p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- Benefits of IoT</a:t>
              </a:r>
            </a:p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- IoT Implementation Challenges</a:t>
              </a:r>
            </a:p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- About the Team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79574" y="77531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403847" y="-289657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0"/>
            <a:ext cx="18288000" cy="620841"/>
            <a:chOff x="0" y="0"/>
            <a:chExt cx="13239462" cy="4494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239462" cy="449453"/>
            </a:xfrm>
            <a:custGeom>
              <a:avLst/>
              <a:gdLst/>
              <a:ahLst/>
              <a:cxnLst/>
              <a:rect r="r" b="b" t="t" l="l"/>
              <a:pathLst>
                <a:path h="449453" w="13239462">
                  <a:moveTo>
                    <a:pt x="0" y="0"/>
                  </a:moveTo>
                  <a:lnTo>
                    <a:pt x="0" y="449453"/>
                  </a:lnTo>
                  <a:lnTo>
                    <a:pt x="13239462" y="449453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789942" y="132849"/>
            <a:ext cx="13469358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0"/>
            <a:ext cx="2021306" cy="10287000"/>
            <a:chOff x="0" y="0"/>
            <a:chExt cx="1463310" cy="74471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63309" cy="7447197"/>
            </a:xfrm>
            <a:custGeom>
              <a:avLst/>
              <a:gdLst/>
              <a:ahLst/>
              <a:cxnLst/>
              <a:rect r="r" b="b" t="t" l="l"/>
              <a:pathLst>
                <a:path h="7447197" w="1463309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1213612" y="620841"/>
            <a:ext cx="3234918" cy="9666159"/>
            <a:chOff x="0" y="0"/>
            <a:chExt cx="4313225" cy="128882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5"/>
                  </a:lnTo>
                  <a:lnTo>
                    <a:pt x="0" y="431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4287494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8574988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89563"/>
            <a:ext cx="18288000" cy="9797437"/>
            <a:chOff x="0" y="0"/>
            <a:chExt cx="13239462" cy="7092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9462" cy="7092782"/>
            </a:xfrm>
            <a:custGeom>
              <a:avLst/>
              <a:gdLst/>
              <a:ahLst/>
              <a:cxnLst/>
              <a:rect r="r" b="b" t="t" l="l"/>
              <a:pathLst>
                <a:path h="7092782" w="1323946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1064570" y="8679400"/>
            <a:ext cx="4837910" cy="1645931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AutoShape 7" id="7"/>
          <p:cNvSpPr/>
          <p:nvPr/>
        </p:nvSpPr>
        <p:spPr>
          <a:xfrm rot="0">
            <a:off x="6725045" y="7932093"/>
            <a:ext cx="4837910" cy="2354907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AutoShape 8" id="8"/>
          <p:cNvSpPr/>
          <p:nvPr/>
        </p:nvSpPr>
        <p:spPr>
          <a:xfrm rot="0">
            <a:off x="12421390" y="6684277"/>
            <a:ext cx="4837910" cy="3641054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064570" y="1550735"/>
            <a:ext cx="13992533" cy="104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 spc="68">
                <a:solidFill>
                  <a:srgbClr val="2938FA"/>
                </a:solidFill>
                <a:latin typeface="VT323"/>
                <a:ea typeface="VT323"/>
                <a:cs typeface="VT323"/>
                <a:sym typeface="VT323"/>
              </a:rPr>
              <a:t>Other Areas Impacted by IoT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64570" y="6199866"/>
            <a:ext cx="4802040" cy="1732227"/>
            <a:chOff x="0" y="0"/>
            <a:chExt cx="6402720" cy="230963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6402720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spc="287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ECONOMY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28934"/>
              <a:ext cx="6402720" cy="1280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tools that can be used as lectures.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961967" y="100668"/>
            <a:ext cx="14297333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15" id="15"/>
          <p:cNvSpPr/>
          <p:nvPr/>
        </p:nvSpPr>
        <p:spPr>
          <a:xfrm flipH="false" flipV="false" rot="0">
            <a:off x="249790" y="-309317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725045" y="5143500"/>
            <a:ext cx="4802040" cy="1732227"/>
            <a:chOff x="0" y="0"/>
            <a:chExt cx="6402720" cy="230963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6402720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spc="287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JOB SKILLS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28934"/>
              <a:ext cx="6402720" cy="1280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tools that can be used as lectures.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21390" y="3730997"/>
            <a:ext cx="4802040" cy="1732227"/>
            <a:chOff x="0" y="0"/>
            <a:chExt cx="6402720" cy="230963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6402720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spc="287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SOCIETY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28934"/>
              <a:ext cx="6402720" cy="1280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tools that can be used as lectures.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A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931037"/>
            <a:ext cx="10029512" cy="1327263"/>
            <a:chOff x="0" y="0"/>
            <a:chExt cx="13372683" cy="176968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3372683" cy="723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IoT in Action: Smart Cities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94723"/>
              <a:ext cx="13372683" cy="67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tools that can be used as lectures.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547161" y="2978599"/>
            <a:ext cx="5712139" cy="4329801"/>
            <a:chOff x="0" y="0"/>
            <a:chExt cx="6350000" cy="48133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200" y="651510"/>
              <a:ext cx="6197600" cy="4085590"/>
            </a:xfrm>
            <a:custGeom>
              <a:avLst/>
              <a:gdLst/>
              <a:ahLst/>
              <a:cxnLst/>
              <a:rect r="r" b="b" t="t" l="l"/>
              <a:pathLst>
                <a:path h="4085590" w="619760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2"/>
              <a:stretch>
                <a:fillRect l="-612" t="0" r="-61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6200" y="76200"/>
              <a:ext cx="6197600" cy="500380"/>
            </a:xfrm>
            <a:custGeom>
              <a:avLst/>
              <a:gdLst/>
              <a:ahLst/>
              <a:cxnLst/>
              <a:rect r="r" b="b" t="t" l="l"/>
              <a:pathLst>
                <a:path h="500380" w="619760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4813300"/>
            </a:xfrm>
            <a:custGeom>
              <a:avLst/>
              <a:gdLst/>
              <a:ahLst/>
              <a:cxnLst/>
              <a:rect r="r" b="b" t="t" l="l"/>
              <a:pathLst>
                <a:path h="4813300" w="63500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287930" y="1938369"/>
            <a:ext cx="5712139" cy="4329801"/>
            <a:chOff x="0" y="0"/>
            <a:chExt cx="6350000" cy="48133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200" y="651510"/>
              <a:ext cx="6197600" cy="4085590"/>
            </a:xfrm>
            <a:custGeom>
              <a:avLst/>
              <a:gdLst/>
              <a:ahLst/>
              <a:cxnLst/>
              <a:rect r="r" b="b" t="t" l="l"/>
              <a:pathLst>
                <a:path h="4085590" w="619760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3"/>
              <a:stretch>
                <a:fillRect l="0" t="-533" r="0" b="-53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6200" y="76200"/>
              <a:ext cx="6197600" cy="500380"/>
            </a:xfrm>
            <a:custGeom>
              <a:avLst/>
              <a:gdLst/>
              <a:ahLst/>
              <a:cxnLst/>
              <a:rect r="r" b="b" t="t" l="l"/>
              <a:pathLst>
                <a:path h="500380" w="619760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4813300"/>
            </a:xfrm>
            <a:custGeom>
              <a:avLst/>
              <a:gdLst/>
              <a:ahLst/>
              <a:cxnLst/>
              <a:rect r="r" b="b" t="t" l="l"/>
              <a:pathLst>
                <a:path h="4813300" w="63500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8700" y="1028700"/>
            <a:ext cx="5712139" cy="4329801"/>
            <a:chOff x="0" y="0"/>
            <a:chExt cx="6350000" cy="48133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200" y="651510"/>
              <a:ext cx="6197600" cy="4085590"/>
            </a:xfrm>
            <a:custGeom>
              <a:avLst/>
              <a:gdLst/>
              <a:ahLst/>
              <a:cxnLst/>
              <a:rect r="r" b="b" t="t" l="l"/>
              <a:pathLst>
                <a:path h="4085590" w="619760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4"/>
              <a:stretch>
                <a:fillRect l="0" t="-533" r="0" b="-53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6200" y="76200"/>
              <a:ext cx="6197600" cy="500380"/>
            </a:xfrm>
            <a:custGeom>
              <a:avLst/>
              <a:gdLst/>
              <a:ahLst/>
              <a:cxnLst/>
              <a:rect r="r" b="b" t="t" l="l"/>
              <a:pathLst>
                <a:path h="500380" w="619760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4813300"/>
            </a:xfrm>
            <a:custGeom>
              <a:avLst/>
              <a:gdLst/>
              <a:ahLst/>
              <a:cxnLst/>
              <a:rect r="r" b="b" t="t" l="l"/>
              <a:pathLst>
                <a:path h="4813300" w="63500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121223" y="990600"/>
            <a:ext cx="9138077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158587" cy="620841"/>
            <a:chOff x="0" y="0"/>
            <a:chExt cx="8078176" cy="449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78176" cy="449453"/>
            </a:xfrm>
            <a:custGeom>
              <a:avLst/>
              <a:gdLst/>
              <a:ahLst/>
              <a:cxnLst/>
              <a:rect r="r" b="b" t="t" l="l"/>
              <a:pathLst>
                <a:path h="449453" w="8078176">
                  <a:moveTo>
                    <a:pt x="0" y="0"/>
                  </a:moveTo>
                  <a:lnTo>
                    <a:pt x="0" y="449453"/>
                  </a:lnTo>
                  <a:lnTo>
                    <a:pt x="8078176" y="449453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1158587" cy="10287000"/>
            <a:chOff x="0" y="0"/>
            <a:chExt cx="8078176" cy="74471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78176" cy="7447197"/>
            </a:xfrm>
            <a:custGeom>
              <a:avLst/>
              <a:gdLst/>
              <a:ahLst/>
              <a:cxnLst/>
              <a:rect r="r" b="b" t="t" l="l"/>
              <a:pathLst>
                <a:path h="7447197" w="8078176">
                  <a:moveTo>
                    <a:pt x="0" y="0"/>
                  </a:moveTo>
                  <a:lnTo>
                    <a:pt x="0" y="7447197"/>
                  </a:lnTo>
                  <a:lnTo>
                    <a:pt x="8078176" y="7447197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792318" y="116608"/>
            <a:ext cx="7765927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1158587" y="-396550"/>
            <a:ext cx="7507783" cy="11080101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74719" y="1028700"/>
            <a:ext cx="5728531" cy="8189240"/>
            <a:chOff x="0" y="0"/>
            <a:chExt cx="443484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2"/>
              <a:stretch>
                <a:fillRect l="-51747" t="0" r="-6626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979927" y="6937697"/>
            <a:ext cx="6820706" cy="1253308"/>
            <a:chOff x="0" y="0"/>
            <a:chExt cx="9094274" cy="167107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9094274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GRAYSON BURCH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86591"/>
              <a:ext cx="9094274" cy="684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3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IT Support Team Lead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979927" y="2095995"/>
            <a:ext cx="6820706" cy="2999456"/>
            <a:chOff x="0" y="0"/>
            <a:chExt cx="9094274" cy="399927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9094274" cy="2717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19"/>
                </a:lnSpc>
              </a:pPr>
              <a:r>
                <a:rPr lang="en-US" sz="7199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About</a:t>
              </a:r>
            </a:p>
            <a:p>
              <a:pPr algn="l">
                <a:lnSpc>
                  <a:spcPts val="7920"/>
                </a:lnSpc>
              </a:pPr>
              <a:r>
                <a:rPr lang="en-US" sz="7200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the Team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275586"/>
              <a:ext cx="9094274" cy="723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IT Support Team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2021306" cy="10287000"/>
            <a:chOff x="0" y="0"/>
            <a:chExt cx="1463310" cy="74471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63309" cy="7447197"/>
            </a:xfrm>
            <a:custGeom>
              <a:avLst/>
              <a:gdLst/>
              <a:ahLst/>
              <a:cxnLst/>
              <a:rect r="r" b="b" t="t" l="l"/>
              <a:pathLst>
                <a:path h="7447197" w="1463309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-1213612" y="620841"/>
            <a:ext cx="3234918" cy="9666159"/>
            <a:chOff x="0" y="0"/>
            <a:chExt cx="4313225" cy="128882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5"/>
                  </a:lnTo>
                  <a:lnTo>
                    <a:pt x="0" y="431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4287494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8574988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6" id="26"/>
          <p:cNvSpPr/>
          <p:nvPr/>
        </p:nvSpPr>
        <p:spPr>
          <a:xfrm rot="0">
            <a:off x="79574" y="85725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27" id="27"/>
          <p:cNvSpPr/>
          <p:nvPr/>
        </p:nvSpPr>
        <p:spPr>
          <a:xfrm flipH="false" flipV="false" rot="0">
            <a:off x="403847" y="-258390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8"/>
                </a:lnTo>
                <a:lnTo>
                  <a:pt x="0" y="1185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129413" y="85725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7129413" y="0"/>
            <a:ext cx="11158587" cy="620841"/>
            <a:chOff x="0" y="0"/>
            <a:chExt cx="8078176" cy="4494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8176" cy="449453"/>
            </a:xfrm>
            <a:custGeom>
              <a:avLst/>
              <a:gdLst/>
              <a:ahLst/>
              <a:cxnLst/>
              <a:rect r="r" b="b" t="t" l="l"/>
              <a:pathLst>
                <a:path h="449453" w="8078176">
                  <a:moveTo>
                    <a:pt x="0" y="0"/>
                  </a:moveTo>
                  <a:lnTo>
                    <a:pt x="0" y="449453"/>
                  </a:lnTo>
                  <a:lnTo>
                    <a:pt x="8078176" y="449453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129413" y="0"/>
            <a:ext cx="11158587" cy="10287000"/>
            <a:chOff x="0" y="0"/>
            <a:chExt cx="8078176" cy="74471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78176" cy="7447197"/>
            </a:xfrm>
            <a:custGeom>
              <a:avLst/>
              <a:gdLst/>
              <a:ahLst/>
              <a:cxnLst/>
              <a:rect r="r" b="b" t="t" l="l"/>
              <a:pathLst>
                <a:path h="7447197" w="8078176">
                  <a:moveTo>
                    <a:pt x="0" y="0"/>
                  </a:moveTo>
                  <a:lnTo>
                    <a:pt x="0" y="7447197"/>
                  </a:lnTo>
                  <a:lnTo>
                    <a:pt x="8078176" y="7447197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-69095" y="0"/>
            <a:ext cx="7198508" cy="10601461"/>
          </a:xfrm>
          <a:prstGeom prst="rect">
            <a:avLst/>
          </a:prstGeom>
          <a:solidFill>
            <a:srgbClr val="F8EAF3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9519348" y="115973"/>
            <a:ext cx="8168310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65894" y="1028700"/>
            <a:ext cx="5728531" cy="8189240"/>
            <a:chOff x="0" y="0"/>
            <a:chExt cx="4434840" cy="6339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2"/>
              <a:stretch>
                <a:fillRect l="0" t="-1667" r="0" b="-166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377477" y="7248118"/>
            <a:ext cx="6820706" cy="1253308"/>
            <a:chOff x="0" y="0"/>
            <a:chExt cx="9094274" cy="167107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9094274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CAMDEN MICHAELS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86591"/>
              <a:ext cx="9094274" cy="684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3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Systems Administrator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77477" y="2406415"/>
            <a:ext cx="6820706" cy="2999456"/>
            <a:chOff x="0" y="0"/>
            <a:chExt cx="9094274" cy="399927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9094274" cy="2717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19"/>
                </a:lnSpc>
              </a:pPr>
              <a:r>
                <a:rPr lang="en-US" sz="7199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About</a:t>
              </a:r>
            </a:p>
            <a:p>
              <a:pPr algn="l">
                <a:lnSpc>
                  <a:spcPts val="7920"/>
                </a:lnSpc>
              </a:pPr>
              <a:r>
                <a:rPr lang="en-US" sz="7200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the Team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275586"/>
              <a:ext cx="9094274" cy="723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IT Support Team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266694" y="536386"/>
            <a:ext cx="2021306" cy="9750614"/>
            <a:chOff x="0" y="0"/>
            <a:chExt cx="1463310" cy="70588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63309" cy="7058885"/>
            </a:xfrm>
            <a:custGeom>
              <a:avLst/>
              <a:gdLst/>
              <a:ahLst/>
              <a:cxnLst/>
              <a:rect r="r" b="b" t="t" l="l"/>
              <a:pathLst>
                <a:path h="7058885" w="1463309">
                  <a:moveTo>
                    <a:pt x="0" y="0"/>
                  </a:moveTo>
                  <a:lnTo>
                    <a:pt x="0" y="7058885"/>
                  </a:lnTo>
                  <a:lnTo>
                    <a:pt x="1463309" y="7058885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6997925"/>
                  </a:moveTo>
                  <a:lnTo>
                    <a:pt x="59690" y="6997925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6997925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6266694" y="620841"/>
            <a:ext cx="3234918" cy="9666159"/>
            <a:chOff x="0" y="0"/>
            <a:chExt cx="4313225" cy="128882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5"/>
                  </a:lnTo>
                  <a:lnTo>
                    <a:pt x="0" y="431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4287494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8574988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7453687" y="-227122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158587" y="0"/>
            <a:ext cx="7198508" cy="10601461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158587" cy="620841"/>
            <a:chOff x="0" y="0"/>
            <a:chExt cx="8078176" cy="4494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8176" cy="449453"/>
            </a:xfrm>
            <a:custGeom>
              <a:avLst/>
              <a:gdLst/>
              <a:ahLst/>
              <a:cxnLst/>
              <a:rect r="r" b="b" t="t" l="l"/>
              <a:pathLst>
                <a:path h="449453" w="8078176">
                  <a:moveTo>
                    <a:pt x="0" y="0"/>
                  </a:moveTo>
                  <a:lnTo>
                    <a:pt x="0" y="449453"/>
                  </a:lnTo>
                  <a:lnTo>
                    <a:pt x="8078176" y="449453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1158587" cy="10287000"/>
            <a:chOff x="0" y="0"/>
            <a:chExt cx="8078176" cy="74471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78176" cy="7447197"/>
            </a:xfrm>
            <a:custGeom>
              <a:avLst/>
              <a:gdLst/>
              <a:ahLst/>
              <a:cxnLst/>
              <a:rect r="r" b="b" t="t" l="l"/>
              <a:pathLst>
                <a:path h="7447197" w="8078176">
                  <a:moveTo>
                    <a:pt x="0" y="0"/>
                  </a:moveTo>
                  <a:lnTo>
                    <a:pt x="0" y="7447197"/>
                  </a:lnTo>
                  <a:lnTo>
                    <a:pt x="8078176" y="7447197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452471" y="116608"/>
            <a:ext cx="8105774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74719" y="1028700"/>
            <a:ext cx="5728531" cy="8189240"/>
            <a:chOff x="0" y="0"/>
            <a:chExt cx="443484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2"/>
              <a:stretch>
                <a:fillRect l="-67510" t="0" r="-5009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136268" y="6937697"/>
            <a:ext cx="6820706" cy="1253308"/>
            <a:chOff x="0" y="0"/>
            <a:chExt cx="9094274" cy="167107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9094274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DAWSON MCKINLEY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86591"/>
              <a:ext cx="9094274" cy="684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3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Technical Support Specialist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36268" y="2095995"/>
            <a:ext cx="6820706" cy="2999456"/>
            <a:chOff x="0" y="0"/>
            <a:chExt cx="9094274" cy="399927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9094274" cy="2717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19"/>
                </a:lnSpc>
              </a:pPr>
              <a:r>
                <a:rPr lang="en-US" sz="7199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About</a:t>
              </a:r>
            </a:p>
            <a:p>
              <a:pPr algn="l">
                <a:lnSpc>
                  <a:spcPts val="7920"/>
                </a:lnSpc>
              </a:pPr>
              <a:r>
                <a:rPr lang="en-US" sz="7200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the Team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275586"/>
              <a:ext cx="9094274" cy="723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IT Support Team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2021306" cy="10287000"/>
            <a:chOff x="0" y="0"/>
            <a:chExt cx="1463310" cy="74471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63309" cy="7447197"/>
            </a:xfrm>
            <a:custGeom>
              <a:avLst/>
              <a:gdLst/>
              <a:ahLst/>
              <a:cxnLst/>
              <a:rect r="r" b="b" t="t" l="l"/>
              <a:pathLst>
                <a:path h="7447197" w="1463309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-1213612" y="620841"/>
            <a:ext cx="3234918" cy="9666159"/>
            <a:chOff x="0" y="0"/>
            <a:chExt cx="4313225" cy="128882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5"/>
                  </a:lnTo>
                  <a:lnTo>
                    <a:pt x="0" y="431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4287494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8574988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6" id="26"/>
          <p:cNvSpPr/>
          <p:nvPr/>
        </p:nvSpPr>
        <p:spPr>
          <a:xfrm rot="0">
            <a:off x="79574" y="85725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27" id="27"/>
          <p:cNvSpPr/>
          <p:nvPr/>
        </p:nvSpPr>
        <p:spPr>
          <a:xfrm flipH="false" flipV="false" rot="0">
            <a:off x="403847" y="-258390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8"/>
                </a:lnTo>
                <a:lnTo>
                  <a:pt x="0" y="1185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90652" y="-91552"/>
            <a:ext cx="10434652" cy="10470103"/>
            <a:chOff x="0" y="0"/>
            <a:chExt cx="13912870" cy="13960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240910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40910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240910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620455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620455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20455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2" id="12"/>
          <p:cNvSpPr/>
          <p:nvPr/>
        </p:nvSpPr>
        <p:spPr>
          <a:xfrm rot="0">
            <a:off x="9206535" y="76840"/>
            <a:ext cx="1684617" cy="544000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13" id="13"/>
          <p:cNvGrpSpPr/>
          <p:nvPr/>
        </p:nvGrpSpPr>
        <p:grpSpPr>
          <a:xfrm rot="0">
            <a:off x="9144000" y="0"/>
            <a:ext cx="9144000" cy="620841"/>
            <a:chOff x="0" y="0"/>
            <a:chExt cx="6619731" cy="4494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19731" cy="449453"/>
            </a:xfrm>
            <a:custGeom>
              <a:avLst/>
              <a:gdLst/>
              <a:ahLst/>
              <a:cxnLst/>
              <a:rect r="r" b="b" t="t" l="l"/>
              <a:pathLst>
                <a:path h="449453" w="6619731">
                  <a:moveTo>
                    <a:pt x="0" y="0"/>
                  </a:moveTo>
                  <a:lnTo>
                    <a:pt x="0" y="449453"/>
                  </a:lnTo>
                  <a:lnTo>
                    <a:pt x="6619731" y="449453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144000" y="0"/>
            <a:ext cx="9144000" cy="10287000"/>
            <a:chOff x="0" y="0"/>
            <a:chExt cx="6619731" cy="74471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19731" cy="7447197"/>
            </a:xfrm>
            <a:custGeom>
              <a:avLst/>
              <a:gdLst/>
              <a:ahLst/>
              <a:cxnLst/>
              <a:rect r="r" b="b" t="t" l="l"/>
              <a:pathLst>
                <a:path h="7447197" w="6619731">
                  <a:moveTo>
                    <a:pt x="0" y="0"/>
                  </a:moveTo>
                  <a:lnTo>
                    <a:pt x="0" y="7447197"/>
                  </a:lnTo>
                  <a:lnTo>
                    <a:pt x="6619731" y="7447197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09600" y="808191"/>
            <a:ext cx="7360388" cy="8229600"/>
            <a:chOff x="0" y="0"/>
            <a:chExt cx="14414899" cy="16117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2390" y="72390"/>
              <a:ext cx="14270119" cy="15972420"/>
            </a:xfrm>
            <a:custGeom>
              <a:avLst/>
              <a:gdLst/>
              <a:ahLst/>
              <a:cxnLst/>
              <a:rect r="r" b="b" t="t" l="l"/>
              <a:pathLst>
                <a:path h="15972420" w="14270119">
                  <a:moveTo>
                    <a:pt x="0" y="0"/>
                  </a:moveTo>
                  <a:lnTo>
                    <a:pt x="14270119" y="0"/>
                  </a:lnTo>
                  <a:lnTo>
                    <a:pt x="14270119" y="15972420"/>
                  </a:lnTo>
                  <a:lnTo>
                    <a:pt x="0" y="15972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414898" cy="16117201"/>
            </a:xfrm>
            <a:custGeom>
              <a:avLst/>
              <a:gdLst/>
              <a:ahLst/>
              <a:cxnLst/>
              <a:rect r="r" b="b" t="t" l="l"/>
              <a:pathLst>
                <a:path h="16117201" w="14414898">
                  <a:moveTo>
                    <a:pt x="14270118" y="15972420"/>
                  </a:moveTo>
                  <a:lnTo>
                    <a:pt x="14414898" y="15972420"/>
                  </a:lnTo>
                  <a:lnTo>
                    <a:pt x="14414898" y="16117201"/>
                  </a:lnTo>
                  <a:lnTo>
                    <a:pt x="14270118" y="16117201"/>
                  </a:lnTo>
                  <a:lnTo>
                    <a:pt x="14270118" y="159724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972420"/>
                  </a:lnTo>
                  <a:lnTo>
                    <a:pt x="0" y="15972420"/>
                  </a:lnTo>
                  <a:lnTo>
                    <a:pt x="0" y="144780"/>
                  </a:lnTo>
                  <a:close/>
                  <a:moveTo>
                    <a:pt x="0" y="15972420"/>
                  </a:moveTo>
                  <a:lnTo>
                    <a:pt x="144780" y="15972420"/>
                  </a:lnTo>
                  <a:lnTo>
                    <a:pt x="144780" y="16117201"/>
                  </a:lnTo>
                  <a:lnTo>
                    <a:pt x="0" y="16117201"/>
                  </a:lnTo>
                  <a:lnTo>
                    <a:pt x="0" y="15972420"/>
                  </a:lnTo>
                  <a:close/>
                  <a:moveTo>
                    <a:pt x="14270118" y="144780"/>
                  </a:moveTo>
                  <a:lnTo>
                    <a:pt x="14414898" y="144780"/>
                  </a:lnTo>
                  <a:lnTo>
                    <a:pt x="14414898" y="15972420"/>
                  </a:lnTo>
                  <a:lnTo>
                    <a:pt x="14270118" y="15972420"/>
                  </a:lnTo>
                  <a:lnTo>
                    <a:pt x="14270118" y="144780"/>
                  </a:lnTo>
                  <a:close/>
                  <a:moveTo>
                    <a:pt x="144780" y="15972420"/>
                  </a:moveTo>
                  <a:lnTo>
                    <a:pt x="14270118" y="15972420"/>
                  </a:lnTo>
                  <a:lnTo>
                    <a:pt x="14270118" y="16117201"/>
                  </a:lnTo>
                  <a:lnTo>
                    <a:pt x="144780" y="16117201"/>
                  </a:lnTo>
                  <a:lnTo>
                    <a:pt x="144780" y="15972420"/>
                  </a:lnTo>
                  <a:close/>
                  <a:moveTo>
                    <a:pt x="14270118" y="0"/>
                  </a:moveTo>
                  <a:lnTo>
                    <a:pt x="14414898" y="0"/>
                  </a:lnTo>
                  <a:lnTo>
                    <a:pt x="14414898" y="144780"/>
                  </a:lnTo>
                  <a:lnTo>
                    <a:pt x="14270118" y="144780"/>
                  </a:lnTo>
                  <a:lnTo>
                    <a:pt x="1427011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270118" y="0"/>
                  </a:lnTo>
                  <a:lnTo>
                    <a:pt x="1427011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8700" y="1249209"/>
            <a:ext cx="7360388" cy="8229600"/>
            <a:chOff x="0" y="0"/>
            <a:chExt cx="14414899" cy="16117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2390" y="72390"/>
              <a:ext cx="14270119" cy="15972420"/>
            </a:xfrm>
            <a:custGeom>
              <a:avLst/>
              <a:gdLst/>
              <a:ahLst/>
              <a:cxnLst/>
              <a:rect r="r" b="b" t="t" l="l"/>
              <a:pathLst>
                <a:path h="15972420" w="14270119">
                  <a:moveTo>
                    <a:pt x="0" y="0"/>
                  </a:moveTo>
                  <a:lnTo>
                    <a:pt x="14270119" y="0"/>
                  </a:lnTo>
                  <a:lnTo>
                    <a:pt x="14270119" y="15972420"/>
                  </a:lnTo>
                  <a:lnTo>
                    <a:pt x="0" y="15972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14898" cy="16117201"/>
            </a:xfrm>
            <a:custGeom>
              <a:avLst/>
              <a:gdLst/>
              <a:ahLst/>
              <a:cxnLst/>
              <a:rect r="r" b="b" t="t" l="l"/>
              <a:pathLst>
                <a:path h="16117201" w="14414898">
                  <a:moveTo>
                    <a:pt x="14270118" y="15972420"/>
                  </a:moveTo>
                  <a:lnTo>
                    <a:pt x="14414898" y="15972420"/>
                  </a:lnTo>
                  <a:lnTo>
                    <a:pt x="14414898" y="16117201"/>
                  </a:lnTo>
                  <a:lnTo>
                    <a:pt x="14270118" y="16117201"/>
                  </a:lnTo>
                  <a:lnTo>
                    <a:pt x="14270118" y="159724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972420"/>
                  </a:lnTo>
                  <a:lnTo>
                    <a:pt x="0" y="15972420"/>
                  </a:lnTo>
                  <a:lnTo>
                    <a:pt x="0" y="144780"/>
                  </a:lnTo>
                  <a:close/>
                  <a:moveTo>
                    <a:pt x="0" y="15972420"/>
                  </a:moveTo>
                  <a:lnTo>
                    <a:pt x="144780" y="15972420"/>
                  </a:lnTo>
                  <a:lnTo>
                    <a:pt x="144780" y="16117201"/>
                  </a:lnTo>
                  <a:lnTo>
                    <a:pt x="0" y="16117201"/>
                  </a:lnTo>
                  <a:lnTo>
                    <a:pt x="0" y="15972420"/>
                  </a:lnTo>
                  <a:close/>
                  <a:moveTo>
                    <a:pt x="14270118" y="144780"/>
                  </a:moveTo>
                  <a:lnTo>
                    <a:pt x="14414898" y="144780"/>
                  </a:lnTo>
                  <a:lnTo>
                    <a:pt x="14414898" y="15972420"/>
                  </a:lnTo>
                  <a:lnTo>
                    <a:pt x="14270118" y="15972420"/>
                  </a:lnTo>
                  <a:lnTo>
                    <a:pt x="14270118" y="144780"/>
                  </a:lnTo>
                  <a:close/>
                  <a:moveTo>
                    <a:pt x="144780" y="15972420"/>
                  </a:moveTo>
                  <a:lnTo>
                    <a:pt x="14270118" y="15972420"/>
                  </a:lnTo>
                  <a:lnTo>
                    <a:pt x="14270118" y="16117201"/>
                  </a:lnTo>
                  <a:lnTo>
                    <a:pt x="144780" y="16117201"/>
                  </a:lnTo>
                  <a:lnTo>
                    <a:pt x="144780" y="15972420"/>
                  </a:lnTo>
                  <a:close/>
                  <a:moveTo>
                    <a:pt x="14270118" y="0"/>
                  </a:moveTo>
                  <a:lnTo>
                    <a:pt x="14414898" y="0"/>
                  </a:lnTo>
                  <a:lnTo>
                    <a:pt x="14414898" y="144780"/>
                  </a:lnTo>
                  <a:lnTo>
                    <a:pt x="14270118" y="144780"/>
                  </a:lnTo>
                  <a:lnTo>
                    <a:pt x="1427011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270118" y="0"/>
                  </a:lnTo>
                  <a:lnTo>
                    <a:pt x="1427011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534467" y="101275"/>
            <a:ext cx="6355205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9393790" y="-309317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767108" y="2404583"/>
            <a:ext cx="5897784" cy="5918853"/>
            <a:chOff x="0" y="0"/>
            <a:chExt cx="7863711" cy="789180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66675"/>
              <a:ext cx="7863711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MAILING ADDRESS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89648"/>
              <a:ext cx="7863711" cy="1384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123 Anywhere St., Any City, State, Country 12345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3431449"/>
              <a:ext cx="7863711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PHONE NUMBER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4287772"/>
              <a:ext cx="7863711" cy="67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(123) 456 7890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360520"/>
              <a:ext cx="7863711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E-MAIL ADDRESS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216843"/>
              <a:ext cx="7863711" cy="67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hello@reallygreatsite.com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73443" y="4166177"/>
            <a:ext cx="6270901" cy="202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Contact Information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29413" y="0"/>
            <a:ext cx="11158587" cy="620841"/>
            <a:chOff x="0" y="0"/>
            <a:chExt cx="8078176" cy="449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78176" cy="449453"/>
            </a:xfrm>
            <a:custGeom>
              <a:avLst/>
              <a:gdLst/>
              <a:ahLst/>
              <a:cxnLst/>
              <a:rect r="r" b="b" t="t" l="l"/>
              <a:pathLst>
                <a:path h="449453" w="8078176">
                  <a:moveTo>
                    <a:pt x="0" y="0"/>
                  </a:moveTo>
                  <a:lnTo>
                    <a:pt x="0" y="449453"/>
                  </a:lnTo>
                  <a:lnTo>
                    <a:pt x="8078176" y="449453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7129413" y="85725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129413" y="0"/>
            <a:ext cx="11158587" cy="10287000"/>
            <a:chOff x="0" y="0"/>
            <a:chExt cx="8078176" cy="74471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78176" cy="7447197"/>
            </a:xfrm>
            <a:custGeom>
              <a:avLst/>
              <a:gdLst/>
              <a:ahLst/>
              <a:cxnLst/>
              <a:rect r="r" b="b" t="t" l="l"/>
              <a:pathLst>
                <a:path h="7447197" w="8078176">
                  <a:moveTo>
                    <a:pt x="0" y="0"/>
                  </a:moveTo>
                  <a:lnTo>
                    <a:pt x="0" y="7447197"/>
                  </a:lnTo>
                  <a:lnTo>
                    <a:pt x="8078176" y="7447197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2096079" y="-227122"/>
            <a:ext cx="19288027" cy="10801295"/>
          </a:xfrm>
          <a:custGeom>
            <a:avLst/>
            <a:gdLst/>
            <a:ahLst/>
            <a:cxnLst/>
            <a:rect r="r" b="b" t="t" l="l"/>
            <a:pathLst>
              <a:path h="10801295" w="19288027">
                <a:moveTo>
                  <a:pt x="0" y="0"/>
                </a:moveTo>
                <a:lnTo>
                  <a:pt x="19288027" y="0"/>
                </a:lnTo>
                <a:lnTo>
                  <a:pt x="19288027" y="10801295"/>
                </a:lnTo>
                <a:lnTo>
                  <a:pt x="0" y="10801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3305239" y="-91552"/>
            <a:ext cx="10434652" cy="10470103"/>
            <a:chOff x="0" y="0"/>
            <a:chExt cx="13912870" cy="139601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240910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240910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240910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620455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20455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620455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660707" y="115973"/>
            <a:ext cx="802695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08761" y="1069060"/>
            <a:ext cx="5728531" cy="8189240"/>
            <a:chOff x="0" y="0"/>
            <a:chExt cx="4434840" cy="63398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6"/>
              <a:stretch>
                <a:fillRect l="-104274" t="0" r="-13736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8EAF3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7453687" y="-258390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8"/>
                </a:lnTo>
                <a:lnTo>
                  <a:pt x="0" y="1185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8672246" y="1790700"/>
            <a:ext cx="8135456" cy="7467600"/>
            <a:chOff x="0" y="0"/>
            <a:chExt cx="10847275" cy="995680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66675"/>
              <a:ext cx="10847275" cy="2913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72"/>
                </a:lnSpc>
              </a:pPr>
              <a:r>
                <a:rPr lang="en-US" sz="6800" spc="6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Other Interesting Reading Materials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4029984"/>
              <a:ext cx="10841646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IOT CONCEPTS AND CHALLENGES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4946234"/>
              <a:ext cx="10841646" cy="62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www.reallygreatsite.com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272930"/>
              <a:ext cx="10841646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INNOVATIVE SMART HOME DEVICES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189179"/>
              <a:ext cx="10841646" cy="62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www.reallygreatsite.com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8414276"/>
              <a:ext cx="10841646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EMERGING IOT TRENDS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9330525"/>
              <a:ext cx="10841646" cy="62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www.reallygreatsite.com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A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46486"/>
            <a:ext cx="14270665" cy="7758999"/>
            <a:chOff x="0" y="0"/>
            <a:chExt cx="27948279" cy="15195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7803499" cy="15050777"/>
            </a:xfrm>
            <a:custGeom>
              <a:avLst/>
              <a:gdLst/>
              <a:ahLst/>
              <a:cxnLst/>
              <a:rect r="r" b="b" t="t" l="l"/>
              <a:pathLst>
                <a:path h="15050777" w="27803499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48279" cy="15195556"/>
            </a:xfrm>
            <a:custGeom>
              <a:avLst/>
              <a:gdLst/>
              <a:ahLst/>
              <a:cxnLst/>
              <a:rect r="r" b="b" t="t" l="l"/>
              <a:pathLst>
                <a:path h="15195556" w="27948279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19693" y="1331424"/>
            <a:ext cx="14270665" cy="7758999"/>
            <a:chOff x="0" y="0"/>
            <a:chExt cx="27948279" cy="151955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803499" cy="15050777"/>
            </a:xfrm>
            <a:custGeom>
              <a:avLst/>
              <a:gdLst/>
              <a:ahLst/>
              <a:cxnLst/>
              <a:rect r="r" b="b" t="t" l="l"/>
              <a:pathLst>
                <a:path h="15050777" w="27803499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48279" cy="15195556"/>
            </a:xfrm>
            <a:custGeom>
              <a:avLst/>
              <a:gdLst/>
              <a:ahLst/>
              <a:cxnLst/>
              <a:rect r="r" b="b" t="t" l="l"/>
              <a:pathLst>
                <a:path h="15195556" w="27948279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010687" y="1816361"/>
            <a:ext cx="14270665" cy="7758999"/>
            <a:chOff x="0" y="0"/>
            <a:chExt cx="27948279" cy="151955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27803499" cy="15050777"/>
            </a:xfrm>
            <a:custGeom>
              <a:avLst/>
              <a:gdLst/>
              <a:ahLst/>
              <a:cxnLst/>
              <a:rect r="r" b="b" t="t" l="l"/>
              <a:pathLst>
                <a:path h="15050777" w="27803499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948279" cy="15195556"/>
            </a:xfrm>
            <a:custGeom>
              <a:avLst/>
              <a:gdLst/>
              <a:ahLst/>
              <a:cxnLst/>
              <a:rect r="r" b="b" t="t" l="l"/>
              <a:pathLst>
                <a:path h="15195556" w="27948279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11" id="11"/>
          <p:cNvSpPr/>
          <p:nvPr/>
        </p:nvSpPr>
        <p:spPr>
          <a:xfrm rot="0">
            <a:off x="1105165" y="918701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2010687" y="2300862"/>
            <a:ext cx="14270665" cy="7327227"/>
            <a:chOff x="0" y="0"/>
            <a:chExt cx="10331142" cy="53044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31141" cy="5304491"/>
            </a:xfrm>
            <a:custGeom>
              <a:avLst/>
              <a:gdLst/>
              <a:ahLst/>
              <a:cxnLst/>
              <a:rect r="r" b="b" t="t" l="l"/>
              <a:pathLst>
                <a:path h="5304491" w="10331141">
                  <a:moveTo>
                    <a:pt x="0" y="0"/>
                  </a:moveTo>
                  <a:lnTo>
                    <a:pt x="0" y="5304491"/>
                  </a:lnTo>
                  <a:lnTo>
                    <a:pt x="10331141" y="5304491"/>
                  </a:lnTo>
                  <a:lnTo>
                    <a:pt x="10331141" y="0"/>
                  </a:lnTo>
                  <a:lnTo>
                    <a:pt x="0" y="0"/>
                  </a:lnTo>
                  <a:close/>
                  <a:moveTo>
                    <a:pt x="10270182" y="5243531"/>
                  </a:moveTo>
                  <a:lnTo>
                    <a:pt x="59690" y="5243531"/>
                  </a:lnTo>
                  <a:lnTo>
                    <a:pt x="59690" y="59690"/>
                  </a:lnTo>
                  <a:lnTo>
                    <a:pt x="10270182" y="59690"/>
                  </a:lnTo>
                  <a:lnTo>
                    <a:pt x="10270182" y="5243531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78311" y="658911"/>
            <a:ext cx="949078" cy="949078"/>
          </a:xfrm>
          <a:custGeom>
            <a:avLst/>
            <a:gdLst/>
            <a:ahLst/>
            <a:cxnLst/>
            <a:rect r="r" b="b" t="t" l="l"/>
            <a:pathLst>
              <a:path h="949078" w="949078">
                <a:moveTo>
                  <a:pt x="0" y="0"/>
                </a:moveTo>
                <a:lnTo>
                  <a:pt x="949078" y="0"/>
                </a:lnTo>
                <a:lnTo>
                  <a:pt x="949078" y="949078"/>
                </a:lnTo>
                <a:lnTo>
                  <a:pt x="0" y="949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1597054" y="1401627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16" id="16"/>
          <p:cNvSpPr/>
          <p:nvPr/>
        </p:nvSpPr>
        <p:spPr>
          <a:xfrm flipH="false" flipV="false" rot="0">
            <a:off x="1952850" y="1133450"/>
            <a:ext cx="949078" cy="949078"/>
          </a:xfrm>
          <a:custGeom>
            <a:avLst/>
            <a:gdLst/>
            <a:ahLst/>
            <a:cxnLst/>
            <a:rect r="r" b="b" t="t" l="l"/>
            <a:pathLst>
              <a:path h="949078" w="949078">
                <a:moveTo>
                  <a:pt x="0" y="0"/>
                </a:moveTo>
                <a:lnTo>
                  <a:pt x="949078" y="0"/>
                </a:lnTo>
                <a:lnTo>
                  <a:pt x="949078" y="949077"/>
                </a:lnTo>
                <a:lnTo>
                  <a:pt x="0" y="94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rot="0">
            <a:off x="2083567" y="18881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18" id="18"/>
          <p:cNvSpPr/>
          <p:nvPr/>
        </p:nvSpPr>
        <p:spPr>
          <a:xfrm flipH="false" flipV="false" rot="0">
            <a:off x="2427389" y="1607989"/>
            <a:ext cx="949078" cy="949078"/>
          </a:xfrm>
          <a:custGeom>
            <a:avLst/>
            <a:gdLst/>
            <a:ahLst/>
            <a:cxnLst/>
            <a:rect r="r" b="b" t="t" l="l"/>
            <a:pathLst>
              <a:path h="949078" w="949078">
                <a:moveTo>
                  <a:pt x="0" y="0"/>
                </a:moveTo>
                <a:lnTo>
                  <a:pt x="949077" y="0"/>
                </a:lnTo>
                <a:lnTo>
                  <a:pt x="949077" y="949077"/>
                </a:lnTo>
                <a:lnTo>
                  <a:pt x="0" y="94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768184" y="933450"/>
            <a:ext cx="1086854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40323" y="1446516"/>
            <a:ext cx="1086854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07516" y="1931017"/>
            <a:ext cx="1086854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125791" y="4424001"/>
            <a:ext cx="10040456" cy="3080950"/>
            <a:chOff x="0" y="0"/>
            <a:chExt cx="13387275" cy="410793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13387275" cy="2760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60"/>
                </a:lnSpc>
              </a:pPr>
              <a:r>
                <a:rPr lang="en-US" sz="6800" spc="6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The internet is not a luxury, it is a necessity.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3395377"/>
              <a:ext cx="10538991" cy="71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BARACK OBAMA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5400000">
            <a:off x="13326228" y="4522462"/>
            <a:ext cx="7904243" cy="55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0"/>
              </a:lnSpc>
            </a:pPr>
            <a:r>
              <a:rPr lang="en-US" sz="3400" spc="204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Something to think about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29413" y="0"/>
            <a:ext cx="11158587" cy="620841"/>
            <a:chOff x="0" y="0"/>
            <a:chExt cx="8078176" cy="449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78176" cy="449453"/>
            </a:xfrm>
            <a:custGeom>
              <a:avLst/>
              <a:gdLst/>
              <a:ahLst/>
              <a:cxnLst/>
              <a:rect r="r" b="b" t="t" l="l"/>
              <a:pathLst>
                <a:path h="449453" w="8078176">
                  <a:moveTo>
                    <a:pt x="0" y="0"/>
                  </a:moveTo>
                  <a:lnTo>
                    <a:pt x="0" y="449453"/>
                  </a:lnTo>
                  <a:lnTo>
                    <a:pt x="8078176" y="449453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7129413" y="85725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129413" y="0"/>
            <a:ext cx="11158587" cy="10287000"/>
            <a:chOff x="0" y="0"/>
            <a:chExt cx="8078176" cy="74471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78176" cy="7447197"/>
            </a:xfrm>
            <a:custGeom>
              <a:avLst/>
              <a:gdLst/>
              <a:ahLst/>
              <a:cxnLst/>
              <a:rect r="r" b="b" t="t" l="l"/>
              <a:pathLst>
                <a:path h="7447197" w="8078176">
                  <a:moveTo>
                    <a:pt x="0" y="0"/>
                  </a:moveTo>
                  <a:lnTo>
                    <a:pt x="0" y="7447197"/>
                  </a:lnTo>
                  <a:lnTo>
                    <a:pt x="8078176" y="7447197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2096079" y="-227122"/>
            <a:ext cx="19288027" cy="10801295"/>
          </a:xfrm>
          <a:custGeom>
            <a:avLst/>
            <a:gdLst/>
            <a:ahLst/>
            <a:cxnLst/>
            <a:rect r="r" b="b" t="t" l="l"/>
            <a:pathLst>
              <a:path h="10801295" w="19288027">
                <a:moveTo>
                  <a:pt x="0" y="0"/>
                </a:moveTo>
                <a:lnTo>
                  <a:pt x="19288027" y="0"/>
                </a:lnTo>
                <a:lnTo>
                  <a:pt x="19288027" y="10801295"/>
                </a:lnTo>
                <a:lnTo>
                  <a:pt x="0" y="10801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3305239" y="-91552"/>
            <a:ext cx="10434652" cy="10470103"/>
            <a:chOff x="0" y="0"/>
            <a:chExt cx="13912870" cy="139601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240910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240910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240910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620455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20455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620455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4644089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9288178"/>
              <a:ext cx="4671960" cy="4671960"/>
            </a:xfrm>
            <a:custGeom>
              <a:avLst/>
              <a:gdLst/>
              <a:ahLst/>
              <a:cxnLst/>
              <a:rect r="r" b="b" t="t" l="l"/>
              <a:pathLst>
                <a:path h="4671960" w="4671960">
                  <a:moveTo>
                    <a:pt x="0" y="0"/>
                  </a:moveTo>
                  <a:lnTo>
                    <a:pt x="4671960" y="0"/>
                  </a:lnTo>
                  <a:lnTo>
                    <a:pt x="4671960" y="4671960"/>
                  </a:lnTo>
                  <a:lnTo>
                    <a:pt x="0" y="4671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660707" y="115973"/>
            <a:ext cx="802695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453687" y="-258390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8"/>
                </a:lnTo>
                <a:lnTo>
                  <a:pt x="0" y="1185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963062" y="1682165"/>
            <a:ext cx="9936919" cy="7576135"/>
            <a:chOff x="0" y="0"/>
            <a:chExt cx="13249226" cy="101015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2688" y="585722"/>
              <a:ext cx="1458684" cy="1418902"/>
            </a:xfrm>
            <a:custGeom>
              <a:avLst/>
              <a:gdLst/>
              <a:ahLst/>
              <a:cxnLst/>
              <a:rect r="r" b="b" t="t" l="l"/>
              <a:pathLst>
                <a:path h="1418902" w="1458684">
                  <a:moveTo>
                    <a:pt x="0" y="0"/>
                  </a:moveTo>
                  <a:lnTo>
                    <a:pt x="1458684" y="0"/>
                  </a:lnTo>
                  <a:lnTo>
                    <a:pt x="1458684" y="1418902"/>
                  </a:lnTo>
                  <a:lnTo>
                    <a:pt x="0" y="1418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941456" y="0"/>
              <a:ext cx="2561887" cy="2561887"/>
            </a:xfrm>
            <a:custGeom>
              <a:avLst/>
              <a:gdLst/>
              <a:ahLst/>
              <a:cxnLst/>
              <a:rect r="r" b="b" t="t" l="l"/>
              <a:pathLst>
                <a:path h="2561887" w="2561887">
                  <a:moveTo>
                    <a:pt x="0" y="0"/>
                  </a:moveTo>
                  <a:lnTo>
                    <a:pt x="2561887" y="0"/>
                  </a:lnTo>
                  <a:lnTo>
                    <a:pt x="2561887" y="2561887"/>
                  </a:lnTo>
                  <a:lnTo>
                    <a:pt x="0" y="2561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179401" y="0"/>
              <a:ext cx="2447916" cy="2447916"/>
            </a:xfrm>
            <a:custGeom>
              <a:avLst/>
              <a:gdLst/>
              <a:ahLst/>
              <a:cxnLst/>
              <a:rect r="r" b="b" t="t" l="l"/>
              <a:pathLst>
                <a:path h="2447916" w="2447916">
                  <a:moveTo>
                    <a:pt x="0" y="0"/>
                  </a:moveTo>
                  <a:lnTo>
                    <a:pt x="2447916" y="0"/>
                  </a:lnTo>
                  <a:lnTo>
                    <a:pt x="2447916" y="2447916"/>
                  </a:lnTo>
                  <a:lnTo>
                    <a:pt x="0" y="2447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077109" y="484646"/>
              <a:ext cx="928890" cy="1439126"/>
            </a:xfrm>
            <a:custGeom>
              <a:avLst/>
              <a:gdLst/>
              <a:ahLst/>
              <a:cxnLst/>
              <a:rect r="r" b="b" t="t" l="l"/>
              <a:pathLst>
                <a:path h="1439126" w="928890">
                  <a:moveTo>
                    <a:pt x="0" y="0"/>
                  </a:moveTo>
                  <a:lnTo>
                    <a:pt x="928890" y="0"/>
                  </a:lnTo>
                  <a:lnTo>
                    <a:pt x="928890" y="1439126"/>
                  </a:lnTo>
                  <a:lnTo>
                    <a:pt x="0" y="1439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8962273" y="561381"/>
              <a:ext cx="1447019" cy="1439126"/>
            </a:xfrm>
            <a:custGeom>
              <a:avLst/>
              <a:gdLst/>
              <a:ahLst/>
              <a:cxnLst/>
              <a:rect r="r" b="b" t="t" l="l"/>
              <a:pathLst>
                <a:path h="1439126" w="1447019">
                  <a:moveTo>
                    <a:pt x="0" y="0"/>
                  </a:moveTo>
                  <a:lnTo>
                    <a:pt x="1447019" y="0"/>
                  </a:lnTo>
                  <a:lnTo>
                    <a:pt x="1447019" y="1439125"/>
                  </a:lnTo>
                  <a:lnTo>
                    <a:pt x="0" y="1439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75963" y="504395"/>
              <a:ext cx="1392027" cy="1439126"/>
            </a:xfrm>
            <a:custGeom>
              <a:avLst/>
              <a:gdLst/>
              <a:ahLst/>
              <a:cxnLst/>
              <a:rect r="r" b="b" t="t" l="l"/>
              <a:pathLst>
                <a:path h="1439126" w="1392027">
                  <a:moveTo>
                    <a:pt x="0" y="0"/>
                  </a:moveTo>
                  <a:lnTo>
                    <a:pt x="1392027" y="0"/>
                  </a:lnTo>
                  <a:lnTo>
                    <a:pt x="1392027" y="1439126"/>
                  </a:lnTo>
                  <a:lnTo>
                    <a:pt x="0" y="1439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3067505"/>
              <a:ext cx="1499910" cy="1257197"/>
            </a:xfrm>
            <a:custGeom>
              <a:avLst/>
              <a:gdLst/>
              <a:ahLst/>
              <a:cxnLst/>
              <a:rect r="r" b="b" t="t" l="l"/>
              <a:pathLst>
                <a:path h="1257197" w="1499910">
                  <a:moveTo>
                    <a:pt x="0" y="0"/>
                  </a:moveTo>
                  <a:lnTo>
                    <a:pt x="1499910" y="0"/>
                  </a:lnTo>
                  <a:lnTo>
                    <a:pt x="1499910" y="1257197"/>
                  </a:lnTo>
                  <a:lnTo>
                    <a:pt x="0" y="1257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609960" y="3053275"/>
              <a:ext cx="1224880" cy="1285657"/>
            </a:xfrm>
            <a:custGeom>
              <a:avLst/>
              <a:gdLst/>
              <a:ahLst/>
              <a:cxnLst/>
              <a:rect r="r" b="b" t="t" l="l"/>
              <a:pathLst>
                <a:path h="1285657" w="1224880">
                  <a:moveTo>
                    <a:pt x="0" y="0"/>
                  </a:moveTo>
                  <a:lnTo>
                    <a:pt x="1224880" y="0"/>
                  </a:lnTo>
                  <a:lnTo>
                    <a:pt x="1224880" y="1285657"/>
                  </a:lnTo>
                  <a:lnTo>
                    <a:pt x="0" y="1285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8851925" y="3053275"/>
              <a:ext cx="1667715" cy="1285657"/>
            </a:xfrm>
            <a:custGeom>
              <a:avLst/>
              <a:gdLst/>
              <a:ahLst/>
              <a:cxnLst/>
              <a:rect r="r" b="b" t="t" l="l"/>
              <a:pathLst>
                <a:path h="1285657" w="1667715">
                  <a:moveTo>
                    <a:pt x="0" y="0"/>
                  </a:moveTo>
                  <a:lnTo>
                    <a:pt x="1667715" y="0"/>
                  </a:lnTo>
                  <a:lnTo>
                    <a:pt x="1667715" y="1285657"/>
                  </a:lnTo>
                  <a:lnTo>
                    <a:pt x="0" y="1285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275963" y="2986417"/>
              <a:ext cx="1561311" cy="1419373"/>
            </a:xfrm>
            <a:custGeom>
              <a:avLst/>
              <a:gdLst/>
              <a:ahLst/>
              <a:cxnLst/>
              <a:rect r="r" b="b" t="t" l="l"/>
              <a:pathLst>
                <a:path h="1419373" w="1561311">
                  <a:moveTo>
                    <a:pt x="0" y="0"/>
                  </a:moveTo>
                  <a:lnTo>
                    <a:pt x="1561310" y="0"/>
                  </a:lnTo>
                  <a:lnTo>
                    <a:pt x="1561310" y="1419373"/>
                  </a:lnTo>
                  <a:lnTo>
                    <a:pt x="0" y="1419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5673761"/>
              <a:ext cx="1766633" cy="1018223"/>
            </a:xfrm>
            <a:custGeom>
              <a:avLst/>
              <a:gdLst/>
              <a:ahLst/>
              <a:cxnLst/>
              <a:rect r="r" b="b" t="t" l="l"/>
              <a:pathLst>
                <a:path h="1018223" w="1766633">
                  <a:moveTo>
                    <a:pt x="0" y="0"/>
                  </a:moveTo>
                  <a:lnTo>
                    <a:pt x="1766633" y="0"/>
                  </a:lnTo>
                  <a:lnTo>
                    <a:pt x="1766633" y="1018223"/>
                  </a:lnTo>
                  <a:lnTo>
                    <a:pt x="0" y="101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362049" y="5494592"/>
              <a:ext cx="1720701" cy="1376561"/>
            </a:xfrm>
            <a:custGeom>
              <a:avLst/>
              <a:gdLst/>
              <a:ahLst/>
              <a:cxnLst/>
              <a:rect r="r" b="b" t="t" l="l"/>
              <a:pathLst>
                <a:path h="1376561" w="1720701">
                  <a:moveTo>
                    <a:pt x="0" y="0"/>
                  </a:moveTo>
                  <a:lnTo>
                    <a:pt x="1720701" y="0"/>
                  </a:lnTo>
                  <a:lnTo>
                    <a:pt x="1720701" y="1376561"/>
                  </a:lnTo>
                  <a:lnTo>
                    <a:pt x="0" y="137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4711350" y="5467449"/>
              <a:ext cx="1384019" cy="1430846"/>
            </a:xfrm>
            <a:custGeom>
              <a:avLst/>
              <a:gdLst/>
              <a:ahLst/>
              <a:cxnLst/>
              <a:rect r="r" b="b" t="t" l="l"/>
              <a:pathLst>
                <a:path h="1430846" w="1384019">
                  <a:moveTo>
                    <a:pt x="0" y="0"/>
                  </a:moveTo>
                  <a:lnTo>
                    <a:pt x="1384018" y="0"/>
                  </a:lnTo>
                  <a:lnTo>
                    <a:pt x="1384018" y="1430846"/>
                  </a:lnTo>
                  <a:lnTo>
                    <a:pt x="0" y="143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6434116" y="4947371"/>
              <a:ext cx="2471002" cy="2471002"/>
            </a:xfrm>
            <a:custGeom>
              <a:avLst/>
              <a:gdLst/>
              <a:ahLst/>
              <a:cxnLst/>
              <a:rect r="r" b="b" t="t" l="l"/>
              <a:pathLst>
                <a:path h="2471002" w="2471002">
                  <a:moveTo>
                    <a:pt x="0" y="0"/>
                  </a:moveTo>
                  <a:lnTo>
                    <a:pt x="2471002" y="0"/>
                  </a:lnTo>
                  <a:lnTo>
                    <a:pt x="2471002" y="2471002"/>
                  </a:lnTo>
                  <a:lnTo>
                    <a:pt x="0" y="2471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72688" y="8014051"/>
              <a:ext cx="1458684" cy="1421554"/>
            </a:xfrm>
            <a:custGeom>
              <a:avLst/>
              <a:gdLst/>
              <a:ahLst/>
              <a:cxnLst/>
              <a:rect r="r" b="b" t="t" l="l"/>
              <a:pathLst>
                <a:path h="1421554" w="1458684">
                  <a:moveTo>
                    <a:pt x="0" y="0"/>
                  </a:moveTo>
                  <a:lnTo>
                    <a:pt x="1458684" y="0"/>
                  </a:lnTo>
                  <a:lnTo>
                    <a:pt x="1458684" y="1421554"/>
                  </a:lnTo>
                  <a:lnTo>
                    <a:pt x="0" y="1421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4706782" y="7858712"/>
              <a:ext cx="1393154" cy="1526364"/>
            </a:xfrm>
            <a:custGeom>
              <a:avLst/>
              <a:gdLst/>
              <a:ahLst/>
              <a:cxnLst/>
              <a:rect r="r" b="b" t="t" l="l"/>
              <a:pathLst>
                <a:path h="1526364" w="1393154">
                  <a:moveTo>
                    <a:pt x="0" y="0"/>
                  </a:moveTo>
                  <a:lnTo>
                    <a:pt x="1393154" y="0"/>
                  </a:lnTo>
                  <a:lnTo>
                    <a:pt x="1393154" y="1526363"/>
                  </a:lnTo>
                  <a:lnTo>
                    <a:pt x="0" y="1526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6737174" y="7858712"/>
              <a:ext cx="1608760" cy="1453734"/>
            </a:xfrm>
            <a:custGeom>
              <a:avLst/>
              <a:gdLst/>
              <a:ahLst/>
              <a:cxnLst/>
              <a:rect r="r" b="b" t="t" l="l"/>
              <a:pathLst>
                <a:path h="1453734" w="1608760">
                  <a:moveTo>
                    <a:pt x="0" y="0"/>
                  </a:moveTo>
                  <a:lnTo>
                    <a:pt x="1608760" y="0"/>
                  </a:lnTo>
                  <a:lnTo>
                    <a:pt x="1608760" y="1453734"/>
                  </a:lnTo>
                  <a:lnTo>
                    <a:pt x="0" y="1453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8976686" y="8082486"/>
              <a:ext cx="1418193" cy="1229960"/>
            </a:xfrm>
            <a:custGeom>
              <a:avLst/>
              <a:gdLst/>
              <a:ahLst/>
              <a:cxnLst/>
              <a:rect r="r" b="b" t="t" l="l"/>
              <a:pathLst>
                <a:path h="1229960" w="1418193">
                  <a:moveTo>
                    <a:pt x="0" y="0"/>
                  </a:moveTo>
                  <a:lnTo>
                    <a:pt x="1418193" y="0"/>
                  </a:lnTo>
                  <a:lnTo>
                    <a:pt x="1418193" y="1229960"/>
                  </a:lnTo>
                  <a:lnTo>
                    <a:pt x="0" y="1229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1177026" y="7971480"/>
              <a:ext cx="1589900" cy="1300827"/>
            </a:xfrm>
            <a:custGeom>
              <a:avLst/>
              <a:gdLst/>
              <a:ahLst/>
              <a:cxnLst/>
              <a:rect r="r" b="b" t="t" l="l"/>
              <a:pathLst>
                <a:path h="1300827" w="1589900">
                  <a:moveTo>
                    <a:pt x="0" y="0"/>
                  </a:moveTo>
                  <a:lnTo>
                    <a:pt x="1589901" y="0"/>
                  </a:lnTo>
                  <a:lnTo>
                    <a:pt x="1589901" y="1300827"/>
                  </a:lnTo>
                  <a:lnTo>
                    <a:pt x="0" y="1300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4601912" y="3103033"/>
              <a:ext cx="1602894" cy="1186141"/>
            </a:xfrm>
            <a:custGeom>
              <a:avLst/>
              <a:gdLst/>
              <a:ahLst/>
              <a:cxnLst/>
              <a:rect r="r" b="b" t="t" l="l"/>
              <a:pathLst>
                <a:path h="1186141" w="1602894">
                  <a:moveTo>
                    <a:pt x="0" y="0"/>
                  </a:moveTo>
                  <a:lnTo>
                    <a:pt x="1602894" y="0"/>
                  </a:lnTo>
                  <a:lnTo>
                    <a:pt x="1602894" y="1186141"/>
                  </a:lnTo>
                  <a:lnTo>
                    <a:pt x="0" y="1186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8277396" y="4705052"/>
              <a:ext cx="2955641" cy="2955641"/>
            </a:xfrm>
            <a:custGeom>
              <a:avLst/>
              <a:gdLst/>
              <a:ahLst/>
              <a:cxnLst/>
              <a:rect r="r" b="b" t="t" l="l"/>
              <a:pathLst>
                <a:path h="2955641" w="2955641">
                  <a:moveTo>
                    <a:pt x="0" y="0"/>
                  </a:moveTo>
                  <a:lnTo>
                    <a:pt x="2955641" y="0"/>
                  </a:lnTo>
                  <a:lnTo>
                    <a:pt x="2955641" y="2955641"/>
                  </a:lnTo>
                  <a:lnTo>
                    <a:pt x="0" y="2955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6276374" y="2430924"/>
              <a:ext cx="2530360" cy="2530360"/>
            </a:xfrm>
            <a:custGeom>
              <a:avLst/>
              <a:gdLst/>
              <a:ahLst/>
              <a:cxnLst/>
              <a:rect r="r" b="b" t="t" l="l"/>
              <a:pathLst>
                <a:path h="2530360" w="2530360">
                  <a:moveTo>
                    <a:pt x="0" y="0"/>
                  </a:moveTo>
                  <a:lnTo>
                    <a:pt x="2530360" y="0"/>
                  </a:lnTo>
                  <a:lnTo>
                    <a:pt x="2530360" y="2530360"/>
                  </a:lnTo>
                  <a:lnTo>
                    <a:pt x="0" y="253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0694727" y="4905623"/>
              <a:ext cx="2554499" cy="2554499"/>
            </a:xfrm>
            <a:custGeom>
              <a:avLst/>
              <a:gdLst/>
              <a:ahLst/>
              <a:cxnLst/>
              <a:rect r="r" b="b" t="t" l="l"/>
              <a:pathLst>
                <a:path h="2554499" w="2554499">
                  <a:moveTo>
                    <a:pt x="0" y="0"/>
                  </a:moveTo>
                  <a:lnTo>
                    <a:pt x="2554499" y="0"/>
                  </a:lnTo>
                  <a:lnTo>
                    <a:pt x="2554499" y="2554499"/>
                  </a:lnTo>
                  <a:lnTo>
                    <a:pt x="0" y="2554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818353" y="7293418"/>
              <a:ext cx="2808094" cy="2808094"/>
            </a:xfrm>
            <a:custGeom>
              <a:avLst/>
              <a:gdLst/>
              <a:ahLst/>
              <a:cxnLst/>
              <a:rect r="r" b="b" t="t" l="l"/>
              <a:pathLst>
                <a:path h="2808094" w="2808094">
                  <a:moveTo>
                    <a:pt x="0" y="0"/>
                  </a:moveTo>
                  <a:lnTo>
                    <a:pt x="2808094" y="0"/>
                  </a:lnTo>
                  <a:lnTo>
                    <a:pt x="2808094" y="2808095"/>
                  </a:lnTo>
                  <a:lnTo>
                    <a:pt x="0" y="2808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762000" y="620841"/>
            <a:ext cx="5293283" cy="5918384"/>
            <a:chOff x="0" y="0"/>
            <a:chExt cx="14414899" cy="161172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72390" y="72390"/>
              <a:ext cx="14270119" cy="15972420"/>
            </a:xfrm>
            <a:custGeom>
              <a:avLst/>
              <a:gdLst/>
              <a:ahLst/>
              <a:cxnLst/>
              <a:rect r="r" b="b" t="t" l="l"/>
              <a:pathLst>
                <a:path h="15972420" w="14270119">
                  <a:moveTo>
                    <a:pt x="0" y="0"/>
                  </a:moveTo>
                  <a:lnTo>
                    <a:pt x="14270119" y="0"/>
                  </a:lnTo>
                  <a:lnTo>
                    <a:pt x="14270119" y="15972420"/>
                  </a:lnTo>
                  <a:lnTo>
                    <a:pt x="0" y="15972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4414898" cy="16117201"/>
            </a:xfrm>
            <a:custGeom>
              <a:avLst/>
              <a:gdLst/>
              <a:ahLst/>
              <a:cxnLst/>
              <a:rect r="r" b="b" t="t" l="l"/>
              <a:pathLst>
                <a:path h="16117201" w="14414898">
                  <a:moveTo>
                    <a:pt x="14270118" y="15972420"/>
                  </a:moveTo>
                  <a:lnTo>
                    <a:pt x="14414898" y="15972420"/>
                  </a:lnTo>
                  <a:lnTo>
                    <a:pt x="14414898" y="16117201"/>
                  </a:lnTo>
                  <a:lnTo>
                    <a:pt x="14270118" y="16117201"/>
                  </a:lnTo>
                  <a:lnTo>
                    <a:pt x="14270118" y="159724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972420"/>
                  </a:lnTo>
                  <a:lnTo>
                    <a:pt x="0" y="15972420"/>
                  </a:lnTo>
                  <a:lnTo>
                    <a:pt x="0" y="144780"/>
                  </a:lnTo>
                  <a:close/>
                  <a:moveTo>
                    <a:pt x="0" y="15972420"/>
                  </a:moveTo>
                  <a:lnTo>
                    <a:pt x="144780" y="15972420"/>
                  </a:lnTo>
                  <a:lnTo>
                    <a:pt x="144780" y="16117201"/>
                  </a:lnTo>
                  <a:lnTo>
                    <a:pt x="0" y="16117201"/>
                  </a:lnTo>
                  <a:lnTo>
                    <a:pt x="0" y="15972420"/>
                  </a:lnTo>
                  <a:close/>
                  <a:moveTo>
                    <a:pt x="14270118" y="144780"/>
                  </a:moveTo>
                  <a:lnTo>
                    <a:pt x="14414898" y="144780"/>
                  </a:lnTo>
                  <a:lnTo>
                    <a:pt x="14414898" y="15972420"/>
                  </a:lnTo>
                  <a:lnTo>
                    <a:pt x="14270118" y="15972420"/>
                  </a:lnTo>
                  <a:lnTo>
                    <a:pt x="14270118" y="144780"/>
                  </a:lnTo>
                  <a:close/>
                  <a:moveTo>
                    <a:pt x="144780" y="15972420"/>
                  </a:moveTo>
                  <a:lnTo>
                    <a:pt x="14270118" y="15972420"/>
                  </a:lnTo>
                  <a:lnTo>
                    <a:pt x="14270118" y="16117201"/>
                  </a:lnTo>
                  <a:lnTo>
                    <a:pt x="144780" y="16117201"/>
                  </a:lnTo>
                  <a:lnTo>
                    <a:pt x="144780" y="15972420"/>
                  </a:lnTo>
                  <a:close/>
                  <a:moveTo>
                    <a:pt x="14270118" y="0"/>
                  </a:moveTo>
                  <a:lnTo>
                    <a:pt x="14414898" y="0"/>
                  </a:lnTo>
                  <a:lnTo>
                    <a:pt x="14414898" y="144780"/>
                  </a:lnTo>
                  <a:lnTo>
                    <a:pt x="14270118" y="144780"/>
                  </a:lnTo>
                  <a:lnTo>
                    <a:pt x="1427011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270118" y="0"/>
                  </a:lnTo>
                  <a:lnTo>
                    <a:pt x="1427011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063399" y="938003"/>
            <a:ext cx="5293283" cy="5918384"/>
            <a:chOff x="0" y="0"/>
            <a:chExt cx="14414899" cy="161172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72390" y="72390"/>
              <a:ext cx="14270119" cy="15972420"/>
            </a:xfrm>
            <a:custGeom>
              <a:avLst/>
              <a:gdLst/>
              <a:ahLst/>
              <a:cxnLst/>
              <a:rect r="r" b="b" t="t" l="l"/>
              <a:pathLst>
                <a:path h="15972420" w="14270119">
                  <a:moveTo>
                    <a:pt x="0" y="0"/>
                  </a:moveTo>
                  <a:lnTo>
                    <a:pt x="14270119" y="0"/>
                  </a:lnTo>
                  <a:lnTo>
                    <a:pt x="14270119" y="15972420"/>
                  </a:lnTo>
                  <a:lnTo>
                    <a:pt x="0" y="15972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4414898" cy="16117201"/>
            </a:xfrm>
            <a:custGeom>
              <a:avLst/>
              <a:gdLst/>
              <a:ahLst/>
              <a:cxnLst/>
              <a:rect r="r" b="b" t="t" l="l"/>
              <a:pathLst>
                <a:path h="16117201" w="14414898">
                  <a:moveTo>
                    <a:pt x="14270118" y="15972420"/>
                  </a:moveTo>
                  <a:lnTo>
                    <a:pt x="14414898" y="15972420"/>
                  </a:lnTo>
                  <a:lnTo>
                    <a:pt x="14414898" y="16117201"/>
                  </a:lnTo>
                  <a:lnTo>
                    <a:pt x="14270118" y="16117201"/>
                  </a:lnTo>
                  <a:lnTo>
                    <a:pt x="14270118" y="159724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972420"/>
                  </a:lnTo>
                  <a:lnTo>
                    <a:pt x="0" y="15972420"/>
                  </a:lnTo>
                  <a:lnTo>
                    <a:pt x="0" y="144780"/>
                  </a:lnTo>
                  <a:close/>
                  <a:moveTo>
                    <a:pt x="0" y="15972420"/>
                  </a:moveTo>
                  <a:lnTo>
                    <a:pt x="144780" y="15972420"/>
                  </a:lnTo>
                  <a:lnTo>
                    <a:pt x="144780" y="16117201"/>
                  </a:lnTo>
                  <a:lnTo>
                    <a:pt x="0" y="16117201"/>
                  </a:lnTo>
                  <a:lnTo>
                    <a:pt x="0" y="15972420"/>
                  </a:lnTo>
                  <a:close/>
                  <a:moveTo>
                    <a:pt x="14270118" y="144780"/>
                  </a:moveTo>
                  <a:lnTo>
                    <a:pt x="14414898" y="144780"/>
                  </a:lnTo>
                  <a:lnTo>
                    <a:pt x="14414898" y="15972420"/>
                  </a:lnTo>
                  <a:lnTo>
                    <a:pt x="14270118" y="15972420"/>
                  </a:lnTo>
                  <a:lnTo>
                    <a:pt x="14270118" y="144780"/>
                  </a:lnTo>
                  <a:close/>
                  <a:moveTo>
                    <a:pt x="144780" y="15972420"/>
                  </a:moveTo>
                  <a:lnTo>
                    <a:pt x="14270118" y="15972420"/>
                  </a:lnTo>
                  <a:lnTo>
                    <a:pt x="14270118" y="16117201"/>
                  </a:lnTo>
                  <a:lnTo>
                    <a:pt x="144780" y="16117201"/>
                  </a:lnTo>
                  <a:lnTo>
                    <a:pt x="144780" y="15972420"/>
                  </a:lnTo>
                  <a:close/>
                  <a:moveTo>
                    <a:pt x="14270118" y="0"/>
                  </a:moveTo>
                  <a:lnTo>
                    <a:pt x="14414898" y="0"/>
                  </a:lnTo>
                  <a:lnTo>
                    <a:pt x="14414898" y="144780"/>
                  </a:lnTo>
                  <a:lnTo>
                    <a:pt x="14270118" y="144780"/>
                  </a:lnTo>
                  <a:lnTo>
                    <a:pt x="1427011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270118" y="0"/>
                  </a:lnTo>
                  <a:lnTo>
                    <a:pt x="1427011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448028" y="1441849"/>
            <a:ext cx="4524024" cy="4660102"/>
            <a:chOff x="0" y="0"/>
            <a:chExt cx="6032033" cy="6213469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0" y="3232416"/>
              <a:ext cx="6032033" cy="2981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288" u="none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Use these free, recolourable icons and illustrations in your Canva design.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0" y="-9525"/>
              <a:ext cx="6032033" cy="2757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59"/>
                </a:lnSpc>
                <a:spcBef>
                  <a:spcPct val="0"/>
                </a:spcBef>
              </a:pPr>
              <a:r>
                <a:rPr lang="en-US" sz="6800" spc="68" u="none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FREE RESOURCES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158587" cy="10287000"/>
            <a:chOff x="0" y="0"/>
            <a:chExt cx="8078176" cy="7447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78176" cy="7447197"/>
            </a:xfrm>
            <a:custGeom>
              <a:avLst/>
              <a:gdLst/>
              <a:ahLst/>
              <a:cxnLst/>
              <a:rect r="r" b="b" t="t" l="l"/>
              <a:pathLst>
                <a:path h="7447197" w="8078176">
                  <a:moveTo>
                    <a:pt x="0" y="0"/>
                  </a:moveTo>
                  <a:lnTo>
                    <a:pt x="0" y="7447197"/>
                  </a:lnTo>
                  <a:lnTo>
                    <a:pt x="8078176" y="7447197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990600"/>
            <a:ext cx="8115300" cy="110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0"/>
              </a:lnSpc>
            </a:pPr>
            <a:r>
              <a:rPr lang="en-US" sz="3400" spc="204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A new age of interconnectivity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6450423"/>
            <a:ext cx="8115300" cy="2807877"/>
            <a:chOff x="0" y="0"/>
            <a:chExt cx="10820400" cy="374383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0820400" cy="1386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19"/>
                </a:lnSpc>
              </a:pPr>
              <a:r>
                <a:rPr lang="en-US" sz="7199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Defining the IoT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58988"/>
              <a:ext cx="10820400" cy="1384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 that can be used as lectures.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11158587" y="-565979"/>
            <a:ext cx="7129413" cy="11606568"/>
          </a:xfrm>
          <a:prstGeom prst="rect">
            <a:avLst/>
          </a:prstGeom>
          <a:solidFill>
            <a:srgbClr val="F8EAF3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2280348" y="8907505"/>
            <a:ext cx="4978952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280348" y="1028700"/>
            <a:ext cx="4978952" cy="7117677"/>
            <a:chOff x="0" y="0"/>
            <a:chExt cx="443484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2"/>
              <a:stretch>
                <a:fillRect l="-33676" t="0" r="-1157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05327" y="7952906"/>
            <a:ext cx="18698655" cy="2601320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7952906"/>
            <a:chOff x="0" y="0"/>
            <a:chExt cx="13239462" cy="57574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462" cy="5757447"/>
            </a:xfrm>
            <a:custGeom>
              <a:avLst/>
              <a:gdLst/>
              <a:ahLst/>
              <a:cxnLst/>
              <a:rect r="r" b="b" t="t" l="l"/>
              <a:pathLst>
                <a:path h="5757447" w="13239462">
                  <a:moveTo>
                    <a:pt x="0" y="0"/>
                  </a:moveTo>
                  <a:lnTo>
                    <a:pt x="0" y="5757447"/>
                  </a:lnTo>
                  <a:lnTo>
                    <a:pt x="13239462" y="575744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5696487"/>
                  </a:moveTo>
                  <a:lnTo>
                    <a:pt x="59690" y="569648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569648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20100" y="1836439"/>
            <a:ext cx="8815264" cy="4280029"/>
            <a:chOff x="0" y="0"/>
            <a:chExt cx="11753686" cy="570670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394617"/>
              <a:ext cx="11753686" cy="723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Available technology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1753686" cy="2717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19"/>
                </a:lnSpc>
              </a:pPr>
              <a:r>
                <a:rPr lang="en-US" sz="7199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IoT: The Here</a:t>
              </a:r>
            </a:p>
            <a:p>
              <a:pPr algn="l">
                <a:lnSpc>
                  <a:spcPts val="7919"/>
                </a:lnSpc>
              </a:pPr>
              <a:r>
                <a:rPr lang="en-US" sz="7199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and Now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031744"/>
              <a:ext cx="11753686" cy="67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tools that can be used as lectures.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420100" y="8907505"/>
            <a:ext cx="8815264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Comstech • Oct. 15, 2020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0" y="0"/>
            <a:ext cx="7195954" cy="10287000"/>
            <a:chOff x="0" y="0"/>
            <a:chExt cx="443484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2"/>
              <a:stretch>
                <a:fillRect l="-53518" t="0" r="-64492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936006" y="620841"/>
            <a:ext cx="16539604" cy="10043157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620841"/>
            <a:chOff x="0" y="0"/>
            <a:chExt cx="13239462" cy="449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39462" cy="449453"/>
            </a:xfrm>
            <a:custGeom>
              <a:avLst/>
              <a:gdLst/>
              <a:ahLst/>
              <a:cxnLst/>
              <a:rect r="r" b="b" t="t" l="l"/>
              <a:pathLst>
                <a:path h="449453" w="13239462">
                  <a:moveTo>
                    <a:pt x="0" y="0"/>
                  </a:moveTo>
                  <a:lnTo>
                    <a:pt x="0" y="449453"/>
                  </a:lnTo>
                  <a:lnTo>
                    <a:pt x="13239462" y="449453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200363" y="3268444"/>
            <a:ext cx="11544490" cy="3750111"/>
            <a:chOff x="0" y="0"/>
            <a:chExt cx="15392654" cy="50001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533338"/>
              <a:ext cx="15392654" cy="1466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spc="287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INCREASED CONNECTIVITY LEADS TO HIGHER-LEVEL WORK</a:t>
              </a:r>
            </a:p>
            <a:p>
              <a:pPr algn="l"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FOR BUSINESSES.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5392654" cy="2717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7200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How does the IoT impact businesses?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850646" y="145335"/>
            <a:ext cx="13408654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0"/>
            <a:ext cx="2021306" cy="10287000"/>
            <a:chOff x="0" y="0"/>
            <a:chExt cx="1463310" cy="74471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63309" cy="7447197"/>
            </a:xfrm>
            <a:custGeom>
              <a:avLst/>
              <a:gdLst/>
              <a:ahLst/>
              <a:cxnLst/>
              <a:rect r="r" b="b" t="t" l="l"/>
              <a:pathLst>
                <a:path h="7447197" w="1463309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213612" y="620841"/>
            <a:ext cx="3234918" cy="9666159"/>
            <a:chOff x="0" y="0"/>
            <a:chExt cx="4313225" cy="128882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5"/>
                  </a:lnTo>
                  <a:lnTo>
                    <a:pt x="0" y="431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4287494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8574988"/>
              <a:ext cx="4313225" cy="4313225"/>
            </a:xfrm>
            <a:custGeom>
              <a:avLst/>
              <a:gdLst/>
              <a:ahLst/>
              <a:cxnLst/>
              <a:rect r="r" b="b" t="t" l="l"/>
              <a:pathLst>
                <a:path h="4313225" w="4313225">
                  <a:moveTo>
                    <a:pt x="0" y="0"/>
                  </a:moveTo>
                  <a:lnTo>
                    <a:pt x="4313225" y="0"/>
                  </a:lnTo>
                  <a:lnTo>
                    <a:pt x="4313225" y="4313224"/>
                  </a:lnTo>
                  <a:lnTo>
                    <a:pt x="0" y="431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 rot="0">
            <a:off x="79574" y="85725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18" id="18"/>
          <p:cNvSpPr/>
          <p:nvPr/>
        </p:nvSpPr>
        <p:spPr>
          <a:xfrm flipH="false" flipV="false" rot="0">
            <a:off x="403847" y="-303322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96144" y="-19911"/>
            <a:ext cx="10291856" cy="10326822"/>
            <a:chOff x="0" y="0"/>
            <a:chExt cx="13722475" cy="1376909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722475" cy="13716000"/>
              <a:chOff x="0" y="0"/>
              <a:chExt cx="7450713" cy="744719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450713" cy="7447197"/>
              </a:xfrm>
              <a:custGeom>
                <a:avLst/>
                <a:gdLst/>
                <a:ahLst/>
                <a:cxnLst/>
                <a:rect r="r" b="b" t="t" l="l"/>
                <a:pathLst>
                  <a:path h="7447197" w="7450713">
                    <a:moveTo>
                      <a:pt x="0" y="0"/>
                    </a:moveTo>
                    <a:lnTo>
                      <a:pt x="0" y="7447197"/>
                    </a:lnTo>
                    <a:lnTo>
                      <a:pt x="7450713" y="7447197"/>
                    </a:lnTo>
                    <a:lnTo>
                      <a:pt x="7450713" y="0"/>
                    </a:lnTo>
                    <a:lnTo>
                      <a:pt x="0" y="0"/>
                    </a:lnTo>
                    <a:close/>
                    <a:moveTo>
                      <a:pt x="7389753" y="7386237"/>
                    </a:moveTo>
                    <a:lnTo>
                      <a:pt x="59690" y="7386237"/>
                    </a:lnTo>
                    <a:lnTo>
                      <a:pt x="59690" y="59690"/>
                    </a:lnTo>
                    <a:lnTo>
                      <a:pt x="7389753" y="59690"/>
                    </a:lnTo>
                    <a:lnTo>
                      <a:pt x="7389753" y="7386237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9114450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114450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114450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557225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557225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557225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00" y="1028700"/>
            <a:ext cx="5746377" cy="3638024"/>
            <a:chOff x="0" y="0"/>
            <a:chExt cx="7661835" cy="485069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7661835" cy="2760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60"/>
                </a:lnSpc>
              </a:pPr>
              <a:r>
                <a:rPr lang="en-US" sz="6800" spc="68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The IoT Simplified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456326"/>
              <a:ext cx="7661835" cy="1394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30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 that can be used as lectures.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8907505"/>
            <a:ext cx="5746377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003778" y="1985295"/>
            <a:ext cx="6276588" cy="6276588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4"/>
              <a:stretch>
                <a:fillRect l="-23093" t="0" r="-18094" b="-3047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8EAF3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2615565" y="4863782"/>
            <a:ext cx="1053014" cy="1053014"/>
          </a:xfrm>
          <a:custGeom>
            <a:avLst/>
            <a:gdLst/>
            <a:ahLst/>
            <a:cxnLst/>
            <a:rect r="r" b="b" t="t" l="l"/>
            <a:pathLst>
              <a:path h="1053014" w="1053014">
                <a:moveTo>
                  <a:pt x="0" y="0"/>
                </a:moveTo>
                <a:lnTo>
                  <a:pt x="1053014" y="0"/>
                </a:lnTo>
                <a:lnTo>
                  <a:pt x="1053014" y="1053014"/>
                </a:lnTo>
                <a:lnTo>
                  <a:pt x="0" y="1053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74480" y="-884828"/>
            <a:ext cx="9818480" cy="11606568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877377"/>
            <a:ext cx="5762933" cy="207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 spc="68">
                <a:solidFill>
                  <a:srgbClr val="2938FA"/>
                </a:solidFill>
                <a:latin typeface="VT323"/>
                <a:ea typeface="VT323"/>
                <a:cs typeface="VT323"/>
                <a:sym typeface="VT323"/>
              </a:rPr>
              <a:t>How to Gain IoT Maturity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63069" y="1693572"/>
            <a:ext cx="5496231" cy="111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288">
                <a:solidFill>
                  <a:srgbClr val="2938FA"/>
                </a:solidFill>
                <a:latin typeface="VT323"/>
                <a:ea typeface="VT323"/>
                <a:cs typeface="VT323"/>
                <a:sym typeface="VT323"/>
              </a:rPr>
              <a:t>1. IMPROVE OPERATIONS WITH DATA FROM IOT.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63069" y="4551774"/>
            <a:ext cx="5496231" cy="111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288">
                <a:solidFill>
                  <a:srgbClr val="2938FA"/>
                </a:solidFill>
                <a:latin typeface="VT323"/>
                <a:ea typeface="VT323"/>
                <a:cs typeface="VT323"/>
                <a:sym typeface="VT323"/>
              </a:rPr>
              <a:t>2. USE IOT TO CREATE NEW PRODUCTS OR SERVICES.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63069" y="7127131"/>
            <a:ext cx="5496231" cy="168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288">
                <a:solidFill>
                  <a:srgbClr val="2938FA"/>
                </a:solidFill>
                <a:latin typeface="VT323"/>
                <a:ea typeface="VT323"/>
                <a:cs typeface="VT323"/>
                <a:sym typeface="VT323"/>
              </a:rPr>
              <a:t>3. TRANSFORM YOUR BUSINESS MODEL WITH DATA-LED INSIGHTS.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620000" y="1028700"/>
            <a:ext cx="3315562" cy="2513196"/>
            <a:chOff x="0" y="0"/>
            <a:chExt cx="6350000" cy="48133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200" y="651510"/>
              <a:ext cx="6197600" cy="4085590"/>
            </a:xfrm>
            <a:custGeom>
              <a:avLst/>
              <a:gdLst/>
              <a:ahLst/>
              <a:cxnLst/>
              <a:rect r="r" b="b" t="t" l="l"/>
              <a:pathLst>
                <a:path h="4085590" w="619760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2"/>
              <a:stretch>
                <a:fillRect l="-49853" t="-2618" r="0" b="-5508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6200" y="76200"/>
              <a:ext cx="6197600" cy="500380"/>
            </a:xfrm>
            <a:custGeom>
              <a:avLst/>
              <a:gdLst/>
              <a:ahLst/>
              <a:cxnLst/>
              <a:rect r="r" b="b" t="t" l="l"/>
              <a:pathLst>
                <a:path h="500380" w="619760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4813300"/>
            </a:xfrm>
            <a:custGeom>
              <a:avLst/>
              <a:gdLst/>
              <a:ahLst/>
              <a:cxnLst/>
              <a:rect r="r" b="b" t="t" l="l"/>
              <a:pathLst>
                <a:path h="4813300" w="63500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620000" y="3886902"/>
            <a:ext cx="3315562" cy="2513196"/>
            <a:chOff x="0" y="0"/>
            <a:chExt cx="6350000" cy="48133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200" y="651510"/>
              <a:ext cx="6197600" cy="4085590"/>
            </a:xfrm>
            <a:custGeom>
              <a:avLst/>
              <a:gdLst/>
              <a:ahLst/>
              <a:cxnLst/>
              <a:rect r="r" b="b" t="t" l="l"/>
              <a:pathLst>
                <a:path h="4085590" w="619760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3"/>
              <a:stretch>
                <a:fillRect l="0" t="-627" r="0" b="-62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6200" y="76200"/>
              <a:ext cx="6197600" cy="500380"/>
            </a:xfrm>
            <a:custGeom>
              <a:avLst/>
              <a:gdLst/>
              <a:ahLst/>
              <a:cxnLst/>
              <a:rect r="r" b="b" t="t" l="l"/>
              <a:pathLst>
                <a:path h="500380" w="619760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4813300"/>
            </a:xfrm>
            <a:custGeom>
              <a:avLst/>
              <a:gdLst/>
              <a:ahLst/>
              <a:cxnLst/>
              <a:rect r="r" b="b" t="t" l="l"/>
              <a:pathLst>
                <a:path h="4813300" w="63500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620000" y="6745104"/>
            <a:ext cx="3315562" cy="2513196"/>
            <a:chOff x="0" y="0"/>
            <a:chExt cx="6350000" cy="48133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200" y="651510"/>
              <a:ext cx="6197600" cy="4085590"/>
            </a:xfrm>
            <a:custGeom>
              <a:avLst/>
              <a:gdLst/>
              <a:ahLst/>
              <a:cxnLst/>
              <a:rect r="r" b="b" t="t" l="l"/>
              <a:pathLst>
                <a:path h="4085590" w="619760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4"/>
              <a:stretch>
                <a:fillRect l="0" t="-25847" r="-37684" b="-83011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6200" y="76200"/>
              <a:ext cx="6197600" cy="500380"/>
            </a:xfrm>
            <a:custGeom>
              <a:avLst/>
              <a:gdLst/>
              <a:ahLst/>
              <a:cxnLst/>
              <a:rect r="r" b="b" t="t" l="l"/>
              <a:pathLst>
                <a:path h="500380" w="619760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4813300"/>
            </a:xfrm>
            <a:custGeom>
              <a:avLst/>
              <a:gdLst/>
              <a:ahLst/>
              <a:cxnLst/>
              <a:rect r="r" b="b" t="t" l="l"/>
              <a:pathLst>
                <a:path h="4813300" w="63500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8907505"/>
            <a:ext cx="5762933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220200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6619731" cy="7447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9731" cy="7447197"/>
            </a:xfrm>
            <a:custGeom>
              <a:avLst/>
              <a:gdLst/>
              <a:ahLst/>
              <a:cxnLst/>
              <a:rect r="r" b="b" t="t" l="l"/>
              <a:pathLst>
                <a:path h="7447197" w="6619731">
                  <a:moveTo>
                    <a:pt x="0" y="0"/>
                  </a:moveTo>
                  <a:lnTo>
                    <a:pt x="0" y="7447197"/>
                  </a:lnTo>
                  <a:lnTo>
                    <a:pt x="6619731" y="7447197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489563"/>
            <a:ext cx="9144000" cy="9797437"/>
            <a:chOff x="0" y="0"/>
            <a:chExt cx="6619731" cy="7092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19731" cy="7092782"/>
            </a:xfrm>
            <a:custGeom>
              <a:avLst/>
              <a:gdLst/>
              <a:ahLst/>
              <a:cxnLst/>
              <a:rect r="r" b="b" t="t" l="l"/>
              <a:pathLst>
                <a:path h="7092782" w="6619731">
                  <a:moveTo>
                    <a:pt x="0" y="0"/>
                  </a:moveTo>
                  <a:lnTo>
                    <a:pt x="0" y="7092782"/>
                  </a:lnTo>
                  <a:lnTo>
                    <a:pt x="6619731" y="7092782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13239462" cy="74471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39462" cy="7447197"/>
            </a:xfrm>
            <a:custGeom>
              <a:avLst/>
              <a:gdLst/>
              <a:ahLst/>
              <a:cxnLst/>
              <a:rect r="r" b="b" t="t" l="l"/>
              <a:pathLst>
                <a:path h="7447197" w="13239462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147856" y="0"/>
            <a:ext cx="10291856" cy="10326822"/>
            <a:chOff x="0" y="0"/>
            <a:chExt cx="13722475" cy="137690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114450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114450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114450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557225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557225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557225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281900" y="2934131"/>
            <a:ext cx="6977400" cy="3720109"/>
            <a:chOff x="0" y="0"/>
            <a:chExt cx="9303200" cy="496014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66675"/>
              <a:ext cx="9303200" cy="2717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919"/>
                </a:lnSpc>
              </a:pPr>
              <a:r>
                <a:rPr lang="en-US" sz="7199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How does it Connect Us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575297"/>
              <a:ext cx="9303200" cy="1384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communication tools that can be used as lectures.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496367" y="101241"/>
            <a:ext cx="5762933" cy="35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ZimCore Hubs • Apr. 30, 2020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1900" y="8560713"/>
            <a:ext cx="6977400" cy="55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20"/>
              </a:lnSpc>
            </a:pPr>
            <a:r>
              <a:rPr lang="en-US" sz="3400" spc="204">
                <a:solidFill>
                  <a:srgbClr val="2938FA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A Global Village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9393790" y="-309317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68609" y="2455229"/>
            <a:ext cx="7680773" cy="5376541"/>
          </a:xfrm>
          <a:custGeom>
            <a:avLst/>
            <a:gdLst/>
            <a:ahLst/>
            <a:cxnLst/>
            <a:rect r="r" b="b" t="t" l="l"/>
            <a:pathLst>
              <a:path h="5376541" w="7680773">
                <a:moveTo>
                  <a:pt x="0" y="0"/>
                </a:moveTo>
                <a:lnTo>
                  <a:pt x="7680774" y="0"/>
                </a:lnTo>
                <a:lnTo>
                  <a:pt x="7680774" y="5376542"/>
                </a:lnTo>
                <a:lnTo>
                  <a:pt x="0" y="5376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3328" y="-19911"/>
            <a:ext cx="20594657" cy="10326822"/>
            <a:chOff x="0" y="0"/>
            <a:chExt cx="27459542" cy="137690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2851517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2851517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2851517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294292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294292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294292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737067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37067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37067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114450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114450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114450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557225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557225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557225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4580536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9161071"/>
              <a:ext cx="4608025" cy="4608025"/>
            </a:xfrm>
            <a:custGeom>
              <a:avLst/>
              <a:gdLst/>
              <a:ahLst/>
              <a:cxnLst/>
              <a:rect r="r" b="b" t="t" l="l"/>
              <a:pathLst>
                <a:path h="4608025" w="4608025">
                  <a:moveTo>
                    <a:pt x="0" y="0"/>
                  </a:moveTo>
                  <a:lnTo>
                    <a:pt x="4608025" y="0"/>
                  </a:lnTo>
                  <a:lnTo>
                    <a:pt x="4608025" y="4608025"/>
                  </a:lnTo>
                  <a:lnTo>
                    <a:pt x="0" y="4608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00100" y="1028700"/>
            <a:ext cx="6785620" cy="5143500"/>
            <a:chOff x="0" y="0"/>
            <a:chExt cx="6350000" cy="48133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6200" y="651510"/>
              <a:ext cx="6197600" cy="4085590"/>
            </a:xfrm>
            <a:custGeom>
              <a:avLst/>
              <a:gdLst/>
              <a:ahLst/>
              <a:cxnLst/>
              <a:rect r="r" b="b" t="t" l="l"/>
              <a:pathLst>
                <a:path h="4085590" w="619760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4"/>
              <a:stretch>
                <a:fillRect l="0" t="-68318" r="0" b="-3394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6200" y="76200"/>
              <a:ext cx="6197600" cy="500380"/>
            </a:xfrm>
            <a:custGeom>
              <a:avLst/>
              <a:gdLst/>
              <a:ahLst/>
              <a:cxnLst/>
              <a:rect r="r" b="b" t="t" l="l"/>
              <a:pathLst>
                <a:path h="500380" w="619760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4813300"/>
            </a:xfrm>
            <a:custGeom>
              <a:avLst/>
              <a:gdLst/>
              <a:ahLst/>
              <a:cxnLst/>
              <a:rect r="r" b="b" t="t" l="l"/>
              <a:pathLst>
                <a:path h="4813300" w="63500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857500" y="4090013"/>
            <a:ext cx="6785620" cy="5168287"/>
            <a:chOff x="0" y="0"/>
            <a:chExt cx="13289248" cy="101217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72390" y="72390"/>
              <a:ext cx="13144468" cy="9977014"/>
            </a:xfrm>
            <a:custGeom>
              <a:avLst/>
              <a:gdLst/>
              <a:ahLst/>
              <a:cxnLst/>
              <a:rect r="r" b="b" t="t" l="l"/>
              <a:pathLst>
                <a:path h="9977014" w="13144468">
                  <a:moveTo>
                    <a:pt x="0" y="0"/>
                  </a:moveTo>
                  <a:lnTo>
                    <a:pt x="13144468" y="0"/>
                  </a:lnTo>
                  <a:lnTo>
                    <a:pt x="13144468" y="9977014"/>
                  </a:lnTo>
                  <a:lnTo>
                    <a:pt x="0" y="9977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289248" cy="10121795"/>
            </a:xfrm>
            <a:custGeom>
              <a:avLst/>
              <a:gdLst/>
              <a:ahLst/>
              <a:cxnLst/>
              <a:rect r="r" b="b" t="t" l="l"/>
              <a:pathLst>
                <a:path h="10121795" w="13289248">
                  <a:moveTo>
                    <a:pt x="13144469" y="9977014"/>
                  </a:moveTo>
                  <a:lnTo>
                    <a:pt x="13289248" y="9977014"/>
                  </a:lnTo>
                  <a:lnTo>
                    <a:pt x="13289248" y="10121795"/>
                  </a:lnTo>
                  <a:lnTo>
                    <a:pt x="13144469" y="10121795"/>
                  </a:lnTo>
                  <a:lnTo>
                    <a:pt x="13144469" y="997701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977014"/>
                  </a:lnTo>
                  <a:lnTo>
                    <a:pt x="0" y="9977014"/>
                  </a:lnTo>
                  <a:lnTo>
                    <a:pt x="0" y="144780"/>
                  </a:lnTo>
                  <a:close/>
                  <a:moveTo>
                    <a:pt x="0" y="9977014"/>
                  </a:moveTo>
                  <a:lnTo>
                    <a:pt x="144780" y="9977014"/>
                  </a:lnTo>
                  <a:lnTo>
                    <a:pt x="144780" y="10121795"/>
                  </a:lnTo>
                  <a:lnTo>
                    <a:pt x="0" y="10121795"/>
                  </a:lnTo>
                  <a:lnTo>
                    <a:pt x="0" y="9977014"/>
                  </a:lnTo>
                  <a:close/>
                  <a:moveTo>
                    <a:pt x="13144469" y="144780"/>
                  </a:moveTo>
                  <a:lnTo>
                    <a:pt x="13289248" y="144780"/>
                  </a:lnTo>
                  <a:lnTo>
                    <a:pt x="13289248" y="9977014"/>
                  </a:lnTo>
                  <a:lnTo>
                    <a:pt x="13144469" y="9977014"/>
                  </a:lnTo>
                  <a:lnTo>
                    <a:pt x="13144469" y="144780"/>
                  </a:lnTo>
                  <a:close/>
                  <a:moveTo>
                    <a:pt x="144780" y="9977014"/>
                  </a:moveTo>
                  <a:lnTo>
                    <a:pt x="13144469" y="9977014"/>
                  </a:lnTo>
                  <a:lnTo>
                    <a:pt x="13144469" y="10121795"/>
                  </a:lnTo>
                  <a:lnTo>
                    <a:pt x="144780" y="10121795"/>
                  </a:lnTo>
                  <a:lnTo>
                    <a:pt x="144780" y="9977014"/>
                  </a:lnTo>
                  <a:close/>
                  <a:moveTo>
                    <a:pt x="13144469" y="0"/>
                  </a:moveTo>
                  <a:lnTo>
                    <a:pt x="13289248" y="0"/>
                  </a:lnTo>
                  <a:lnTo>
                    <a:pt x="13289248" y="144780"/>
                  </a:lnTo>
                  <a:lnTo>
                    <a:pt x="13144469" y="144780"/>
                  </a:lnTo>
                  <a:lnTo>
                    <a:pt x="131444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3144469" y="0"/>
                  </a:lnTo>
                  <a:lnTo>
                    <a:pt x="131444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28" id="28"/>
          <p:cNvSpPr/>
          <p:nvPr/>
        </p:nvSpPr>
        <p:spPr>
          <a:xfrm rot="0">
            <a:off x="2923578" y="4155448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29" id="29"/>
          <p:cNvSpPr/>
          <p:nvPr/>
        </p:nvSpPr>
        <p:spPr>
          <a:xfrm flipH="false" flipV="false" rot="0">
            <a:off x="3173368" y="3769291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8" y="0"/>
                </a:lnTo>
                <a:lnTo>
                  <a:pt x="1185038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857500" y="4568171"/>
            <a:ext cx="6785620" cy="4755565"/>
            <a:chOff x="0" y="0"/>
            <a:chExt cx="13289248" cy="931350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72390" y="72390"/>
              <a:ext cx="13144468" cy="9168721"/>
            </a:xfrm>
            <a:custGeom>
              <a:avLst/>
              <a:gdLst/>
              <a:ahLst/>
              <a:cxnLst/>
              <a:rect r="r" b="b" t="t" l="l"/>
              <a:pathLst>
                <a:path h="9168721" w="13144468">
                  <a:moveTo>
                    <a:pt x="0" y="0"/>
                  </a:moveTo>
                  <a:lnTo>
                    <a:pt x="13144468" y="0"/>
                  </a:lnTo>
                  <a:lnTo>
                    <a:pt x="13144468" y="9168721"/>
                  </a:lnTo>
                  <a:lnTo>
                    <a:pt x="0" y="9168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EAF3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289248" cy="9313501"/>
            </a:xfrm>
            <a:custGeom>
              <a:avLst/>
              <a:gdLst/>
              <a:ahLst/>
              <a:cxnLst/>
              <a:rect r="r" b="b" t="t" l="l"/>
              <a:pathLst>
                <a:path h="9313501" w="13289248">
                  <a:moveTo>
                    <a:pt x="13144469" y="9168721"/>
                  </a:moveTo>
                  <a:lnTo>
                    <a:pt x="13289248" y="9168721"/>
                  </a:lnTo>
                  <a:lnTo>
                    <a:pt x="13289248" y="9313501"/>
                  </a:lnTo>
                  <a:lnTo>
                    <a:pt x="13144469" y="9313501"/>
                  </a:lnTo>
                  <a:lnTo>
                    <a:pt x="13144469" y="91687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168721"/>
                  </a:lnTo>
                  <a:lnTo>
                    <a:pt x="0" y="9168721"/>
                  </a:lnTo>
                  <a:lnTo>
                    <a:pt x="0" y="144780"/>
                  </a:lnTo>
                  <a:close/>
                  <a:moveTo>
                    <a:pt x="0" y="9168721"/>
                  </a:moveTo>
                  <a:lnTo>
                    <a:pt x="144780" y="9168721"/>
                  </a:lnTo>
                  <a:lnTo>
                    <a:pt x="144780" y="9313501"/>
                  </a:lnTo>
                  <a:lnTo>
                    <a:pt x="0" y="9313501"/>
                  </a:lnTo>
                  <a:lnTo>
                    <a:pt x="0" y="9168721"/>
                  </a:lnTo>
                  <a:close/>
                  <a:moveTo>
                    <a:pt x="13144469" y="144780"/>
                  </a:moveTo>
                  <a:lnTo>
                    <a:pt x="13289248" y="144780"/>
                  </a:lnTo>
                  <a:lnTo>
                    <a:pt x="13289248" y="9168721"/>
                  </a:lnTo>
                  <a:lnTo>
                    <a:pt x="13144469" y="9168721"/>
                  </a:lnTo>
                  <a:lnTo>
                    <a:pt x="13144469" y="144780"/>
                  </a:lnTo>
                  <a:close/>
                  <a:moveTo>
                    <a:pt x="144780" y="9168721"/>
                  </a:moveTo>
                  <a:lnTo>
                    <a:pt x="13144469" y="9168721"/>
                  </a:lnTo>
                  <a:lnTo>
                    <a:pt x="13144469" y="9313501"/>
                  </a:lnTo>
                  <a:lnTo>
                    <a:pt x="144780" y="9313501"/>
                  </a:lnTo>
                  <a:lnTo>
                    <a:pt x="144780" y="9168721"/>
                  </a:lnTo>
                  <a:close/>
                  <a:moveTo>
                    <a:pt x="13144469" y="0"/>
                  </a:moveTo>
                  <a:lnTo>
                    <a:pt x="13289248" y="0"/>
                  </a:lnTo>
                  <a:lnTo>
                    <a:pt x="13289248" y="144780"/>
                  </a:lnTo>
                  <a:lnTo>
                    <a:pt x="13144469" y="144780"/>
                  </a:lnTo>
                  <a:lnTo>
                    <a:pt x="131444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3144469" y="0"/>
                  </a:lnTo>
                  <a:lnTo>
                    <a:pt x="131444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8644880" y="1028700"/>
            <a:ext cx="6785620" cy="5143500"/>
            <a:chOff x="0" y="0"/>
            <a:chExt cx="6350000" cy="48133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76200" y="651510"/>
              <a:ext cx="6197600" cy="4085590"/>
            </a:xfrm>
            <a:custGeom>
              <a:avLst/>
              <a:gdLst/>
              <a:ahLst/>
              <a:cxnLst/>
              <a:rect r="r" b="b" t="t" l="l"/>
              <a:pathLst>
                <a:path h="4085590" w="619760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4"/>
              <a:stretch>
                <a:fillRect l="0" t="-8157" r="0" b="-94101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76200" y="76200"/>
              <a:ext cx="6197600" cy="500380"/>
            </a:xfrm>
            <a:custGeom>
              <a:avLst/>
              <a:gdLst/>
              <a:ahLst/>
              <a:cxnLst/>
              <a:rect r="r" b="b" t="t" l="l"/>
              <a:pathLst>
                <a:path h="500380" w="619760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50000" cy="4813300"/>
            </a:xfrm>
            <a:custGeom>
              <a:avLst/>
              <a:gdLst/>
              <a:ahLst/>
              <a:cxnLst/>
              <a:rect r="r" b="b" t="t" l="l"/>
              <a:pathLst>
                <a:path h="4813300" w="63500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0702280" y="4090013"/>
            <a:ext cx="6785620" cy="5168287"/>
            <a:chOff x="0" y="0"/>
            <a:chExt cx="13289248" cy="1012179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72390" y="72390"/>
              <a:ext cx="13144468" cy="9977014"/>
            </a:xfrm>
            <a:custGeom>
              <a:avLst/>
              <a:gdLst/>
              <a:ahLst/>
              <a:cxnLst/>
              <a:rect r="r" b="b" t="t" l="l"/>
              <a:pathLst>
                <a:path h="9977014" w="13144468">
                  <a:moveTo>
                    <a:pt x="0" y="0"/>
                  </a:moveTo>
                  <a:lnTo>
                    <a:pt x="13144468" y="0"/>
                  </a:lnTo>
                  <a:lnTo>
                    <a:pt x="13144468" y="9977014"/>
                  </a:lnTo>
                  <a:lnTo>
                    <a:pt x="0" y="9977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289248" cy="10121795"/>
            </a:xfrm>
            <a:custGeom>
              <a:avLst/>
              <a:gdLst/>
              <a:ahLst/>
              <a:cxnLst/>
              <a:rect r="r" b="b" t="t" l="l"/>
              <a:pathLst>
                <a:path h="10121795" w="13289248">
                  <a:moveTo>
                    <a:pt x="13144469" y="9977014"/>
                  </a:moveTo>
                  <a:lnTo>
                    <a:pt x="13289248" y="9977014"/>
                  </a:lnTo>
                  <a:lnTo>
                    <a:pt x="13289248" y="10121795"/>
                  </a:lnTo>
                  <a:lnTo>
                    <a:pt x="13144469" y="10121795"/>
                  </a:lnTo>
                  <a:lnTo>
                    <a:pt x="13144469" y="997701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977014"/>
                  </a:lnTo>
                  <a:lnTo>
                    <a:pt x="0" y="9977014"/>
                  </a:lnTo>
                  <a:lnTo>
                    <a:pt x="0" y="144780"/>
                  </a:lnTo>
                  <a:close/>
                  <a:moveTo>
                    <a:pt x="0" y="9977014"/>
                  </a:moveTo>
                  <a:lnTo>
                    <a:pt x="144780" y="9977014"/>
                  </a:lnTo>
                  <a:lnTo>
                    <a:pt x="144780" y="10121795"/>
                  </a:lnTo>
                  <a:lnTo>
                    <a:pt x="0" y="10121795"/>
                  </a:lnTo>
                  <a:lnTo>
                    <a:pt x="0" y="9977014"/>
                  </a:lnTo>
                  <a:close/>
                  <a:moveTo>
                    <a:pt x="13144469" y="144780"/>
                  </a:moveTo>
                  <a:lnTo>
                    <a:pt x="13289248" y="144780"/>
                  </a:lnTo>
                  <a:lnTo>
                    <a:pt x="13289248" y="9977014"/>
                  </a:lnTo>
                  <a:lnTo>
                    <a:pt x="13144469" y="9977014"/>
                  </a:lnTo>
                  <a:lnTo>
                    <a:pt x="13144469" y="144780"/>
                  </a:lnTo>
                  <a:close/>
                  <a:moveTo>
                    <a:pt x="144780" y="9977014"/>
                  </a:moveTo>
                  <a:lnTo>
                    <a:pt x="13144469" y="9977014"/>
                  </a:lnTo>
                  <a:lnTo>
                    <a:pt x="13144469" y="10121795"/>
                  </a:lnTo>
                  <a:lnTo>
                    <a:pt x="144780" y="10121795"/>
                  </a:lnTo>
                  <a:lnTo>
                    <a:pt x="144780" y="9977014"/>
                  </a:lnTo>
                  <a:close/>
                  <a:moveTo>
                    <a:pt x="13144469" y="0"/>
                  </a:moveTo>
                  <a:lnTo>
                    <a:pt x="13289248" y="0"/>
                  </a:lnTo>
                  <a:lnTo>
                    <a:pt x="13289248" y="144780"/>
                  </a:lnTo>
                  <a:lnTo>
                    <a:pt x="13144469" y="144780"/>
                  </a:lnTo>
                  <a:lnTo>
                    <a:pt x="131444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3144469" y="0"/>
                  </a:lnTo>
                  <a:lnTo>
                    <a:pt x="131444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name="AutoShape 40" id="40"/>
          <p:cNvSpPr/>
          <p:nvPr/>
        </p:nvSpPr>
        <p:spPr>
          <a:xfrm rot="0">
            <a:off x="10768358" y="4155448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name="Freeform 41" id="41"/>
          <p:cNvSpPr/>
          <p:nvPr/>
        </p:nvSpPr>
        <p:spPr>
          <a:xfrm flipH="false" flipV="false" rot="0">
            <a:off x="11018148" y="3769291"/>
            <a:ext cx="1185037" cy="1185037"/>
          </a:xfrm>
          <a:custGeom>
            <a:avLst/>
            <a:gdLst/>
            <a:ahLst/>
            <a:cxnLst/>
            <a:rect r="r" b="b" t="t" l="l"/>
            <a:pathLst>
              <a:path h="1185037" w="1185037">
                <a:moveTo>
                  <a:pt x="0" y="0"/>
                </a:moveTo>
                <a:lnTo>
                  <a:pt x="1185037" y="0"/>
                </a:lnTo>
                <a:lnTo>
                  <a:pt x="1185037" y="1185037"/>
                </a:lnTo>
                <a:lnTo>
                  <a:pt x="0" y="118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3980353" y="5472527"/>
            <a:ext cx="4539913" cy="2934403"/>
            <a:chOff x="0" y="0"/>
            <a:chExt cx="6053218" cy="3912537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38100"/>
              <a:ext cx="6053218" cy="2210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Industrial Internet of Things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2527689"/>
              <a:ext cx="6053218" cy="1384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tools that can be used as lectures.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702280" y="4568171"/>
            <a:ext cx="6785620" cy="4690129"/>
            <a:chOff x="0" y="0"/>
            <a:chExt cx="13289248" cy="918534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72390" y="72390"/>
              <a:ext cx="13144468" cy="9040569"/>
            </a:xfrm>
            <a:custGeom>
              <a:avLst/>
              <a:gdLst/>
              <a:ahLst/>
              <a:cxnLst/>
              <a:rect r="r" b="b" t="t" l="l"/>
              <a:pathLst>
                <a:path h="9040569" w="13144468">
                  <a:moveTo>
                    <a:pt x="0" y="0"/>
                  </a:moveTo>
                  <a:lnTo>
                    <a:pt x="13144468" y="0"/>
                  </a:lnTo>
                  <a:lnTo>
                    <a:pt x="13144468" y="9040569"/>
                  </a:lnTo>
                  <a:lnTo>
                    <a:pt x="0" y="9040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EAF3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3289248" cy="9185349"/>
            </a:xfrm>
            <a:custGeom>
              <a:avLst/>
              <a:gdLst/>
              <a:ahLst/>
              <a:cxnLst/>
              <a:rect r="r" b="b" t="t" l="l"/>
              <a:pathLst>
                <a:path h="9185349" w="13289248">
                  <a:moveTo>
                    <a:pt x="13144469" y="9040569"/>
                  </a:moveTo>
                  <a:lnTo>
                    <a:pt x="13289248" y="9040569"/>
                  </a:lnTo>
                  <a:lnTo>
                    <a:pt x="13289248" y="9185349"/>
                  </a:lnTo>
                  <a:lnTo>
                    <a:pt x="13144469" y="9185349"/>
                  </a:lnTo>
                  <a:lnTo>
                    <a:pt x="13144469" y="90405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040569"/>
                  </a:lnTo>
                  <a:lnTo>
                    <a:pt x="0" y="9040569"/>
                  </a:lnTo>
                  <a:lnTo>
                    <a:pt x="0" y="144780"/>
                  </a:lnTo>
                  <a:close/>
                  <a:moveTo>
                    <a:pt x="0" y="9040569"/>
                  </a:moveTo>
                  <a:lnTo>
                    <a:pt x="144780" y="9040569"/>
                  </a:lnTo>
                  <a:lnTo>
                    <a:pt x="144780" y="9185349"/>
                  </a:lnTo>
                  <a:lnTo>
                    <a:pt x="0" y="9185349"/>
                  </a:lnTo>
                  <a:lnTo>
                    <a:pt x="0" y="9040569"/>
                  </a:lnTo>
                  <a:close/>
                  <a:moveTo>
                    <a:pt x="13144469" y="144780"/>
                  </a:moveTo>
                  <a:lnTo>
                    <a:pt x="13289248" y="144780"/>
                  </a:lnTo>
                  <a:lnTo>
                    <a:pt x="13289248" y="9040569"/>
                  </a:lnTo>
                  <a:lnTo>
                    <a:pt x="13144469" y="9040569"/>
                  </a:lnTo>
                  <a:lnTo>
                    <a:pt x="13144469" y="144780"/>
                  </a:lnTo>
                  <a:close/>
                  <a:moveTo>
                    <a:pt x="144780" y="9040569"/>
                  </a:moveTo>
                  <a:lnTo>
                    <a:pt x="13144469" y="9040569"/>
                  </a:lnTo>
                  <a:lnTo>
                    <a:pt x="13144469" y="9185349"/>
                  </a:lnTo>
                  <a:lnTo>
                    <a:pt x="144780" y="9185349"/>
                  </a:lnTo>
                  <a:lnTo>
                    <a:pt x="144780" y="9040569"/>
                  </a:lnTo>
                  <a:close/>
                  <a:moveTo>
                    <a:pt x="13144469" y="0"/>
                  </a:moveTo>
                  <a:lnTo>
                    <a:pt x="13289248" y="0"/>
                  </a:lnTo>
                  <a:lnTo>
                    <a:pt x="13289248" y="144780"/>
                  </a:lnTo>
                  <a:lnTo>
                    <a:pt x="13144469" y="144780"/>
                  </a:lnTo>
                  <a:lnTo>
                    <a:pt x="131444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3144469" y="0"/>
                  </a:lnTo>
                  <a:lnTo>
                    <a:pt x="131444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1825133" y="5751213"/>
            <a:ext cx="4539913" cy="2377031"/>
            <a:chOff x="0" y="0"/>
            <a:chExt cx="6053218" cy="3169374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0" y="-38100"/>
              <a:ext cx="6053218" cy="1466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938FA"/>
                  </a:solidFill>
                  <a:latin typeface="Efour Digital Pro"/>
                  <a:ea typeface="Efour Digital Pro"/>
                  <a:cs typeface="Efour Digital Pro"/>
                  <a:sym typeface="Efour Digital Pro"/>
                </a:rPr>
                <a:t>Internet of Medical Things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1784527"/>
              <a:ext cx="6053218" cy="1384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29">
                  <a:solidFill>
                    <a:srgbClr val="2938FA"/>
                  </a:solidFill>
                  <a:latin typeface="VT323"/>
                  <a:ea typeface="VT323"/>
                  <a:cs typeface="VT323"/>
                  <a:sym typeface="VT323"/>
                </a:rPr>
                <a:t>Presentations are tools that can be used as lectures.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DAGh8SCyFYM</dc:identifier>
  <dcterms:modified xsi:type="dcterms:W3CDTF">2011-08-01T06:04:30Z</dcterms:modified>
  <cp:revision>1</cp:revision>
  <dc:title>Pink and Blue Technology Presentation</dc:title>
</cp:coreProperties>
</file>